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79dcee181948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a824f354ca43f4"/>
  </p:sldMasterIdLst>
  <p:sldIdLst>
    <p:sldId xmlns:r="http://schemas.openxmlformats.org/officeDocument/2006/relationships" id="256" r:id="Rbeb08954056c448c"/>
    <p:sldId xmlns:r="http://schemas.openxmlformats.org/officeDocument/2006/relationships" id="257" r:id="R06b6b33867484cac"/>
    <p:sldId xmlns:r="http://schemas.openxmlformats.org/officeDocument/2006/relationships" id="258" r:id="R3095f374faa74aae"/>
    <p:sldId xmlns:r="http://schemas.openxmlformats.org/officeDocument/2006/relationships" id="259" r:id="R3143f66ee5124eef"/>
    <p:sldId xmlns:r="http://schemas.openxmlformats.org/officeDocument/2006/relationships" id="260" r:id="R93a812fde7304d2c"/>
    <p:sldId xmlns:r="http://schemas.openxmlformats.org/officeDocument/2006/relationships" id="261" r:id="R8ae3ce574c0b427b"/>
    <p:sldId xmlns:r="http://schemas.openxmlformats.org/officeDocument/2006/relationships" id="262" r:id="Rcd50c87a2e0747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a824f354ca43f4" /><Relationship Type="http://schemas.openxmlformats.org/officeDocument/2006/relationships/slide" Target="/ppt/slides/slide1.xml" Id="Rbeb08954056c448c" /><Relationship Type="http://schemas.openxmlformats.org/officeDocument/2006/relationships/slide" Target="/ppt/slides/slide2.xml" Id="R06b6b33867484cac" /><Relationship Type="http://schemas.openxmlformats.org/officeDocument/2006/relationships/slide" Target="/ppt/slides/slide3.xml" Id="R3095f374faa74aae" /><Relationship Type="http://schemas.openxmlformats.org/officeDocument/2006/relationships/slide" Target="/ppt/slides/slide4.xml" Id="R3143f66ee5124eef" /><Relationship Type="http://schemas.openxmlformats.org/officeDocument/2006/relationships/slide" Target="/ppt/slides/slide5.xml" Id="R93a812fde7304d2c" /><Relationship Type="http://schemas.openxmlformats.org/officeDocument/2006/relationships/slide" Target="/ppt/slides/slide6.xml" Id="R8ae3ce574c0b427b" /><Relationship Type="http://schemas.openxmlformats.org/officeDocument/2006/relationships/slide" Target="/ppt/slides/slide7.xml" Id="Rcd50c87a2e0747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1d35c2bf3a4f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01fdb080b44a5" /><Relationship Type="http://schemas.openxmlformats.org/officeDocument/2006/relationships/theme" Target="/ppt/slideMasters/theme/theme1.xml" Id="Re00824ad77e743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501fdb080b44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3bbdefb2d45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7f197642545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2a67fd6d740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878c29a834b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d75fb12cc4b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f19f98d3445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357c25fbd42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APEX ADVENTURES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APEX ADVENTURES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351 006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392 228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1 892 426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HARALD KILEN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Bjerkealléen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931 994 530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