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7303ba4c9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dec7b4d2a4074"/>
  </p:sldMasterIdLst>
  <p:sldIdLst>
    <p:sldId xmlns:r="http://schemas.openxmlformats.org/officeDocument/2006/relationships" id="256" r:id="R4fa0afcb1f89437a"/>
    <p:sldId xmlns:r="http://schemas.openxmlformats.org/officeDocument/2006/relationships" id="257" r:id="Rfde4bd0e415d4c03"/>
    <p:sldId xmlns:r="http://schemas.openxmlformats.org/officeDocument/2006/relationships" id="258" r:id="Ra0e5c916f4fc4ebc"/>
    <p:sldId xmlns:r="http://schemas.openxmlformats.org/officeDocument/2006/relationships" id="259" r:id="Rccf2e51f7aba44b7"/>
    <p:sldId xmlns:r="http://schemas.openxmlformats.org/officeDocument/2006/relationships" id="260" r:id="R4f491f91285b4f4b"/>
    <p:sldId xmlns:r="http://schemas.openxmlformats.org/officeDocument/2006/relationships" id="261" r:id="Rf56ce354fe8640d3"/>
    <p:sldId xmlns:r="http://schemas.openxmlformats.org/officeDocument/2006/relationships" id="262" r:id="Rdc2e074f697a40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dec7b4d2a4074" /><Relationship Type="http://schemas.openxmlformats.org/officeDocument/2006/relationships/slide" Target="/ppt/slides/slide1.xml" Id="R4fa0afcb1f89437a" /><Relationship Type="http://schemas.openxmlformats.org/officeDocument/2006/relationships/slide" Target="/ppt/slides/slide2.xml" Id="Rfde4bd0e415d4c03" /><Relationship Type="http://schemas.openxmlformats.org/officeDocument/2006/relationships/slide" Target="/ppt/slides/slide3.xml" Id="Ra0e5c916f4fc4ebc" /><Relationship Type="http://schemas.openxmlformats.org/officeDocument/2006/relationships/slide" Target="/ppt/slides/slide4.xml" Id="Rccf2e51f7aba44b7" /><Relationship Type="http://schemas.openxmlformats.org/officeDocument/2006/relationships/slide" Target="/ppt/slides/slide5.xml" Id="R4f491f91285b4f4b" /><Relationship Type="http://schemas.openxmlformats.org/officeDocument/2006/relationships/slide" Target="/ppt/slides/slide6.xml" Id="Rf56ce354fe8640d3" /><Relationship Type="http://schemas.openxmlformats.org/officeDocument/2006/relationships/slide" Target="/ppt/slides/slide7.xml" Id="Rdc2e074f697a40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37f5ad96b4a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4d1e5ef5a4c0f" /><Relationship Type="http://schemas.openxmlformats.org/officeDocument/2006/relationships/theme" Target="/ppt/slideMasters/theme/theme1.xml" Id="Ree37bb7712dc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4d1e5ef5a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e823c181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720ddb85a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134bf67643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a0450697240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1db2f9854a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d1cb359c0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dd107a4cd43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BERG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NATALIE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Siriusveien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931 903 586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