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6ba14911b9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27b353d8a9407a"/>
  </p:sldMasterIdLst>
  <p:sldIdLst>
    <p:sldId xmlns:r="http://schemas.openxmlformats.org/officeDocument/2006/relationships" id="256" r:id="R71382ebc241545b4"/>
    <p:sldId xmlns:r="http://schemas.openxmlformats.org/officeDocument/2006/relationships" id="257" r:id="Re2285d9695244d11"/>
    <p:sldId xmlns:r="http://schemas.openxmlformats.org/officeDocument/2006/relationships" id="258" r:id="R2ec4eb9fea744cf1"/>
    <p:sldId xmlns:r="http://schemas.openxmlformats.org/officeDocument/2006/relationships" id="259" r:id="R02a3196c31834688"/>
    <p:sldId xmlns:r="http://schemas.openxmlformats.org/officeDocument/2006/relationships" id="260" r:id="R56b84236cd594bbd"/>
    <p:sldId xmlns:r="http://schemas.openxmlformats.org/officeDocument/2006/relationships" id="261" r:id="R03626835aac94913"/>
    <p:sldId xmlns:r="http://schemas.openxmlformats.org/officeDocument/2006/relationships" id="262" r:id="R9c002565cae7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7b353d8a9407a" /><Relationship Type="http://schemas.openxmlformats.org/officeDocument/2006/relationships/slide" Target="/ppt/slides/slide1.xml" Id="R71382ebc241545b4" /><Relationship Type="http://schemas.openxmlformats.org/officeDocument/2006/relationships/slide" Target="/ppt/slides/slide2.xml" Id="Re2285d9695244d11" /><Relationship Type="http://schemas.openxmlformats.org/officeDocument/2006/relationships/slide" Target="/ppt/slides/slide3.xml" Id="R2ec4eb9fea744cf1" /><Relationship Type="http://schemas.openxmlformats.org/officeDocument/2006/relationships/slide" Target="/ppt/slides/slide4.xml" Id="R02a3196c31834688" /><Relationship Type="http://schemas.openxmlformats.org/officeDocument/2006/relationships/slide" Target="/ppt/slides/slide5.xml" Id="R56b84236cd594bbd" /><Relationship Type="http://schemas.openxmlformats.org/officeDocument/2006/relationships/slide" Target="/ppt/slides/slide6.xml" Id="R03626835aac94913" /><Relationship Type="http://schemas.openxmlformats.org/officeDocument/2006/relationships/slide" Target="/ppt/slides/slide7.xml" Id="R9c002565cae7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fd58dc6c2c44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7d8ce8d254c0f" /><Relationship Type="http://schemas.openxmlformats.org/officeDocument/2006/relationships/theme" Target="/ppt/slideMasters/theme/theme1.xml" Id="R9d0322008aaa43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7d8ce8d25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c763ca42148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13adb8f684a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af560f8f2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42e2cc1bb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571c6fb8548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2495f995241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2a8fad492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ARKTEK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ARKTEK HOLDING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5 459 921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FINANS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TORENETH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Flatavegen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931 787 985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ARKTEK HOLDING AS</a:t>
            </a:r>
          </a:p>
        </p:txBody>
      </p:sp>
    </p:spTree>
  </p:cSld>
  <p:clrMapOvr>
    <a:masterClrMapping xmlns:a="http://schemas.openxmlformats.org/drawingml/2006/main"/>
  </p:clrMapOvr>
</p:sld>
</file>