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bbfe7d91914d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e727332bbb4d0d"/>
  </p:sldMasterIdLst>
  <p:sldIdLst>
    <p:sldId xmlns:r="http://schemas.openxmlformats.org/officeDocument/2006/relationships" id="256" r:id="R62c68b8bf3f948ae"/>
    <p:sldId xmlns:r="http://schemas.openxmlformats.org/officeDocument/2006/relationships" id="257" r:id="Rc495fab08537461a"/>
    <p:sldId xmlns:r="http://schemas.openxmlformats.org/officeDocument/2006/relationships" id="258" r:id="Rf41548049f344e6f"/>
    <p:sldId xmlns:r="http://schemas.openxmlformats.org/officeDocument/2006/relationships" id="259" r:id="R3fb0d9891dae4c06"/>
    <p:sldId xmlns:r="http://schemas.openxmlformats.org/officeDocument/2006/relationships" id="260" r:id="R5578e580fe494d61"/>
    <p:sldId xmlns:r="http://schemas.openxmlformats.org/officeDocument/2006/relationships" id="261" r:id="Rff90be442b7240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727332bbb4d0d" /><Relationship Type="http://schemas.openxmlformats.org/officeDocument/2006/relationships/slide" Target="/ppt/slides/slide1.xml" Id="R62c68b8bf3f948ae" /><Relationship Type="http://schemas.openxmlformats.org/officeDocument/2006/relationships/slide" Target="/ppt/slides/slide2.xml" Id="Rc495fab08537461a" /><Relationship Type="http://schemas.openxmlformats.org/officeDocument/2006/relationships/slide" Target="/ppt/slides/slide3.xml" Id="Rf41548049f344e6f" /><Relationship Type="http://schemas.openxmlformats.org/officeDocument/2006/relationships/slide" Target="/ppt/slides/slide4.xml" Id="R3fb0d9891dae4c06" /><Relationship Type="http://schemas.openxmlformats.org/officeDocument/2006/relationships/slide" Target="/ppt/slides/slide5.xml" Id="R5578e580fe494d61" /><Relationship Type="http://schemas.openxmlformats.org/officeDocument/2006/relationships/slide" Target="/ppt/slides/slide6.xml" Id="Rff90be442b7240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fda74e55c041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073c0076f47eb" /><Relationship Type="http://schemas.openxmlformats.org/officeDocument/2006/relationships/theme" Target="/ppt/slideMasters/theme/theme1.xml" Id="R80998f68838340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0073c0076f47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a53d297924a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6698449614a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ec2df845844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996ee41474c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81cdecfd046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4c9900e6746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NORDDAL ARKITEKTUR AS ble etablert [år] og holder til i Sjetnemarka.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