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ff2ef56fd944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6f7ddf1f7e43fd"/>
  </p:sldMasterIdLst>
  <p:sldIdLst>
    <p:sldId xmlns:r="http://schemas.openxmlformats.org/officeDocument/2006/relationships" id="256" r:id="R48c5d090422b4a24"/>
    <p:sldId xmlns:r="http://schemas.openxmlformats.org/officeDocument/2006/relationships" id="257" r:id="R9de7e6a978884a1a"/>
    <p:sldId xmlns:r="http://schemas.openxmlformats.org/officeDocument/2006/relationships" id="258" r:id="R7ffe4ccf3c374613"/>
    <p:sldId xmlns:r="http://schemas.openxmlformats.org/officeDocument/2006/relationships" id="259" r:id="R4bd79e4d155e40bf"/>
    <p:sldId xmlns:r="http://schemas.openxmlformats.org/officeDocument/2006/relationships" id="260" r:id="Redd5da3af8324005"/>
    <p:sldId xmlns:r="http://schemas.openxmlformats.org/officeDocument/2006/relationships" id="261" r:id="Rf5a45b10c8ed4ffb"/>
    <p:sldId xmlns:r="http://schemas.openxmlformats.org/officeDocument/2006/relationships" id="262" r:id="R82bd1c3f21024c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6f7ddf1f7e43fd" /><Relationship Type="http://schemas.openxmlformats.org/officeDocument/2006/relationships/slide" Target="/ppt/slides/slide1.xml" Id="R48c5d090422b4a24" /><Relationship Type="http://schemas.openxmlformats.org/officeDocument/2006/relationships/slide" Target="/ppt/slides/slide2.xml" Id="R9de7e6a978884a1a" /><Relationship Type="http://schemas.openxmlformats.org/officeDocument/2006/relationships/slide" Target="/ppt/slides/slide3.xml" Id="R7ffe4ccf3c374613" /><Relationship Type="http://schemas.openxmlformats.org/officeDocument/2006/relationships/slide" Target="/ppt/slides/slide4.xml" Id="R4bd79e4d155e40bf" /><Relationship Type="http://schemas.openxmlformats.org/officeDocument/2006/relationships/slide" Target="/ppt/slides/slide5.xml" Id="Redd5da3af8324005" /><Relationship Type="http://schemas.openxmlformats.org/officeDocument/2006/relationships/slide" Target="/ppt/slides/slide6.xml" Id="Rf5a45b10c8ed4ffb" /><Relationship Type="http://schemas.openxmlformats.org/officeDocument/2006/relationships/slide" Target="/ppt/slides/slide7.xml" Id="R82bd1c3f21024c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9965deb18449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7144f96084741" /><Relationship Type="http://schemas.openxmlformats.org/officeDocument/2006/relationships/theme" Target="/ppt/slideMasters/theme/theme1.xml" Id="Re778b389e76c41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b7144f960847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07568a3c249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96ccc827d4f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b51acb97b4c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fd33f7e5e49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c52b7e3634f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5e2378c3240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db87edc8f47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 ELLINGVÅG OG SØNNER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ELLINGVÅG OG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ELLINGVÅG OG SØNNER AS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ELLINGVÅG OG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ELLINGVÅG OG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ELLINGVÅG OG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−1 619 858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4 201 784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13 511 351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14 607 998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ELLINGVÅG OG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ELLINGVÅG KURT ÅGE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ELLINGVÅG OG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Kreklingstien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6530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k.a.ellingvag@gmail.com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931 617 621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ELLINGVÅG OG SØNNER AS</a:t>
            </a:r>
          </a:p>
        </p:txBody>
      </p:sp>
    </p:spTree>
  </p:cSld>
  <p:clrMapOvr>
    <a:masterClrMapping xmlns:a="http://schemas.openxmlformats.org/drawingml/2006/main"/>
  </p:clrMapOvr>
</p:sld>
</file>