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838166115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5825d134f49f5"/>
  </p:sldMasterIdLst>
  <p:sldIdLst>
    <p:sldId xmlns:r="http://schemas.openxmlformats.org/officeDocument/2006/relationships" id="256" r:id="R1dc1a4967ee04af1"/>
    <p:sldId xmlns:r="http://schemas.openxmlformats.org/officeDocument/2006/relationships" id="257" r:id="R3fa10825079d489c"/>
    <p:sldId xmlns:r="http://schemas.openxmlformats.org/officeDocument/2006/relationships" id="258" r:id="R455a81b7bd3b4074"/>
    <p:sldId xmlns:r="http://schemas.openxmlformats.org/officeDocument/2006/relationships" id="259" r:id="R414b3e0fb68f42c7"/>
    <p:sldId xmlns:r="http://schemas.openxmlformats.org/officeDocument/2006/relationships" id="260" r:id="R4f2edbc6f1144938"/>
    <p:sldId xmlns:r="http://schemas.openxmlformats.org/officeDocument/2006/relationships" id="261" r:id="R227dfee1d9ae4a32"/>
    <p:sldId xmlns:r="http://schemas.openxmlformats.org/officeDocument/2006/relationships" id="262" r:id="R4246315a1613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5825d134f49f5" /><Relationship Type="http://schemas.openxmlformats.org/officeDocument/2006/relationships/slide" Target="/ppt/slides/slide1.xml" Id="R1dc1a4967ee04af1" /><Relationship Type="http://schemas.openxmlformats.org/officeDocument/2006/relationships/slide" Target="/ppt/slides/slide2.xml" Id="R3fa10825079d489c" /><Relationship Type="http://schemas.openxmlformats.org/officeDocument/2006/relationships/slide" Target="/ppt/slides/slide3.xml" Id="R455a81b7bd3b4074" /><Relationship Type="http://schemas.openxmlformats.org/officeDocument/2006/relationships/slide" Target="/ppt/slides/slide4.xml" Id="R414b3e0fb68f42c7" /><Relationship Type="http://schemas.openxmlformats.org/officeDocument/2006/relationships/slide" Target="/ppt/slides/slide5.xml" Id="R4f2edbc6f1144938" /><Relationship Type="http://schemas.openxmlformats.org/officeDocument/2006/relationships/slide" Target="/ppt/slides/slide6.xml" Id="R227dfee1d9ae4a32" /><Relationship Type="http://schemas.openxmlformats.org/officeDocument/2006/relationships/slide" Target="/ppt/slides/slide7.xml" Id="R4246315a1613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0747163ef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1ca46fd734ee1" /><Relationship Type="http://schemas.openxmlformats.org/officeDocument/2006/relationships/theme" Target="/ppt/slideMasters/theme/theme1.xml" Id="Re25dcc00f3a8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1ca46fd73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8b07fd73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88912c17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1134a6559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7c3a5172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37e9c8add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f2063377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006e2195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 APRIL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APRIL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APRIL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APRIL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APRIL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APRIL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37 889 113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38 313 268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APRIL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FJELDSTAD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APRIL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 APRIL AS</a:t>
            </a:r>
          </a:p>
        </p:txBody>
      </p:sp>
    </p:spTree>
  </p:cSld>
  <p:clrMapOvr>
    <a:masterClrMapping xmlns:a="http://schemas.openxmlformats.org/drawingml/2006/main"/>
  </p:clrMapOvr>
</p:sld>
</file>