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7c7fedc30f41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c94fa6afe4050"/>
  </p:sldMasterIdLst>
  <p:sldIdLst>
    <p:sldId xmlns:r="http://schemas.openxmlformats.org/officeDocument/2006/relationships" id="256" r:id="R8e51667fbc7743d6"/>
    <p:sldId xmlns:r="http://schemas.openxmlformats.org/officeDocument/2006/relationships" id="257" r:id="Rf39e5eebd46640cf"/>
    <p:sldId xmlns:r="http://schemas.openxmlformats.org/officeDocument/2006/relationships" id="258" r:id="Rd77ecea396514f2e"/>
    <p:sldId xmlns:r="http://schemas.openxmlformats.org/officeDocument/2006/relationships" id="259" r:id="Ra283e5d633d84e72"/>
    <p:sldId xmlns:r="http://schemas.openxmlformats.org/officeDocument/2006/relationships" id="260" r:id="Redb22ee341874780"/>
    <p:sldId xmlns:r="http://schemas.openxmlformats.org/officeDocument/2006/relationships" id="261" r:id="R19ed346f44574584"/>
    <p:sldId xmlns:r="http://schemas.openxmlformats.org/officeDocument/2006/relationships" id="262" r:id="R883739c349c448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c94fa6afe4050" /><Relationship Type="http://schemas.openxmlformats.org/officeDocument/2006/relationships/slide" Target="/ppt/slides/slide1.xml" Id="R8e51667fbc7743d6" /><Relationship Type="http://schemas.openxmlformats.org/officeDocument/2006/relationships/slide" Target="/ppt/slides/slide2.xml" Id="Rf39e5eebd46640cf" /><Relationship Type="http://schemas.openxmlformats.org/officeDocument/2006/relationships/slide" Target="/ppt/slides/slide3.xml" Id="Rd77ecea396514f2e" /><Relationship Type="http://schemas.openxmlformats.org/officeDocument/2006/relationships/slide" Target="/ppt/slides/slide4.xml" Id="Ra283e5d633d84e72" /><Relationship Type="http://schemas.openxmlformats.org/officeDocument/2006/relationships/slide" Target="/ppt/slides/slide5.xml" Id="Redb22ee341874780" /><Relationship Type="http://schemas.openxmlformats.org/officeDocument/2006/relationships/slide" Target="/ppt/slides/slide6.xml" Id="R19ed346f44574584" /><Relationship Type="http://schemas.openxmlformats.org/officeDocument/2006/relationships/slide" Target="/ppt/slides/slide7.xml" Id="R883739c349c448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43f54f86a4b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540cdd3404df0" /><Relationship Type="http://schemas.openxmlformats.org/officeDocument/2006/relationships/theme" Target="/ppt/slideMasters/theme/theme1.xml" Id="Red3548a0b6074a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b540cdd3404d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afd0b3e194c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7f435b4d640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3d159701643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5e943ef4e41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3f741aecd4b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0ed8e34b34d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f00a0c3914a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 EIENDOM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2 081 611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10 052 726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BØE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EVY EFTESTØL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Banegate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931 456 571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 EIENDOM HOLDING AS</a:t>
            </a:r>
          </a:p>
        </p:txBody>
      </p:sp>
    </p:spTree>
  </p:cSld>
  <p:clrMapOvr>
    <a:masterClrMapping xmlns:a="http://schemas.openxmlformats.org/drawingml/2006/main"/>
  </p:clrMapOvr>
</p:sld>
</file>