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f357d04cb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6471b5eb284ee6"/>
  </p:sldMasterIdLst>
  <p:sldIdLst>
    <p:sldId xmlns:r="http://schemas.openxmlformats.org/officeDocument/2006/relationships" id="256" r:id="Reaf64ee9b5194d29"/>
    <p:sldId xmlns:r="http://schemas.openxmlformats.org/officeDocument/2006/relationships" id="257" r:id="R810a67e7edb0407d"/>
    <p:sldId xmlns:r="http://schemas.openxmlformats.org/officeDocument/2006/relationships" id="258" r:id="R01f913bbda4940d3"/>
    <p:sldId xmlns:r="http://schemas.openxmlformats.org/officeDocument/2006/relationships" id="259" r:id="R2d6d2aaabfea4f0f"/>
    <p:sldId xmlns:r="http://schemas.openxmlformats.org/officeDocument/2006/relationships" id="260" r:id="R4f4146ef5c3840fe"/>
    <p:sldId xmlns:r="http://schemas.openxmlformats.org/officeDocument/2006/relationships" id="261" r:id="Rf95d738ec539408e"/>
    <p:sldId xmlns:r="http://schemas.openxmlformats.org/officeDocument/2006/relationships" id="262" r:id="R4bd1430988394c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471b5eb284ee6" /><Relationship Type="http://schemas.openxmlformats.org/officeDocument/2006/relationships/slide" Target="/ppt/slides/slide1.xml" Id="Reaf64ee9b5194d29" /><Relationship Type="http://schemas.openxmlformats.org/officeDocument/2006/relationships/slide" Target="/ppt/slides/slide2.xml" Id="R810a67e7edb0407d" /><Relationship Type="http://schemas.openxmlformats.org/officeDocument/2006/relationships/slide" Target="/ppt/slides/slide3.xml" Id="R01f913bbda4940d3" /><Relationship Type="http://schemas.openxmlformats.org/officeDocument/2006/relationships/slide" Target="/ppt/slides/slide4.xml" Id="R2d6d2aaabfea4f0f" /><Relationship Type="http://schemas.openxmlformats.org/officeDocument/2006/relationships/slide" Target="/ppt/slides/slide5.xml" Id="R4f4146ef5c3840fe" /><Relationship Type="http://schemas.openxmlformats.org/officeDocument/2006/relationships/slide" Target="/ppt/slides/slide6.xml" Id="Rf95d738ec539408e" /><Relationship Type="http://schemas.openxmlformats.org/officeDocument/2006/relationships/slide" Target="/ppt/slides/slide7.xml" Id="R4bd1430988394c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0c83ca81a46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60105a2f8479a" /><Relationship Type="http://schemas.openxmlformats.org/officeDocument/2006/relationships/theme" Target="/ppt/slideMasters/theme/theme1.xml" Id="R331551e2f4a842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b60105a2f847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1dea7528f45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77e27c2d84e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8934810a04a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57568f1f345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563234b9d49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49e51108943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d8d21b28c49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NORVIC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BJØRNARSON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