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2a6ddc219ec42e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4d2e8e0a5614a3f"/>
  </p:sldMasterIdLst>
  <p:sldIdLst>
    <p:sldId xmlns:r="http://schemas.openxmlformats.org/officeDocument/2006/relationships" id="256" r:id="Rc9708a25e5914269"/>
    <p:sldId xmlns:r="http://schemas.openxmlformats.org/officeDocument/2006/relationships" id="257" r:id="R2d4bd9dd220e494b"/>
    <p:sldId xmlns:r="http://schemas.openxmlformats.org/officeDocument/2006/relationships" id="258" r:id="R00164aa9e2ae4788"/>
    <p:sldId xmlns:r="http://schemas.openxmlformats.org/officeDocument/2006/relationships" id="259" r:id="R97abacfa1ced4237"/>
    <p:sldId xmlns:r="http://schemas.openxmlformats.org/officeDocument/2006/relationships" id="260" r:id="Rec3c7c7c990f4b0e"/>
    <p:sldId xmlns:r="http://schemas.openxmlformats.org/officeDocument/2006/relationships" id="261" r:id="R6ea8aa4824e54812"/>
    <p:sldId xmlns:r="http://schemas.openxmlformats.org/officeDocument/2006/relationships" id="262" r:id="Ra0e0ea84348040a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d2e8e0a5614a3f" /><Relationship Type="http://schemas.openxmlformats.org/officeDocument/2006/relationships/slide" Target="/ppt/slides/slide1.xml" Id="Rc9708a25e5914269" /><Relationship Type="http://schemas.openxmlformats.org/officeDocument/2006/relationships/slide" Target="/ppt/slides/slide2.xml" Id="R2d4bd9dd220e494b" /><Relationship Type="http://schemas.openxmlformats.org/officeDocument/2006/relationships/slide" Target="/ppt/slides/slide3.xml" Id="R00164aa9e2ae4788" /><Relationship Type="http://schemas.openxmlformats.org/officeDocument/2006/relationships/slide" Target="/ppt/slides/slide4.xml" Id="R97abacfa1ced4237" /><Relationship Type="http://schemas.openxmlformats.org/officeDocument/2006/relationships/slide" Target="/ppt/slides/slide5.xml" Id="Rec3c7c7c990f4b0e" /><Relationship Type="http://schemas.openxmlformats.org/officeDocument/2006/relationships/slide" Target="/ppt/slides/slide6.xml" Id="R6ea8aa4824e54812" /><Relationship Type="http://schemas.openxmlformats.org/officeDocument/2006/relationships/slide" Target="/ppt/slides/slide7.xml" Id="Ra0e0ea84348040a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e5f48c4b9d487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1630d3f4f34297" /><Relationship Type="http://schemas.openxmlformats.org/officeDocument/2006/relationships/theme" Target="/ppt/slideMasters/theme/theme1.xml" Id="R11f3aeb37a9b449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c1630d3f4f3429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85ecd6552a4c6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d577258f8c4fb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951c5cfc9b4ac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8dc33ebb1b407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3490d10cb743b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67d33a1fc64e0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5c36f6ac70461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TOMO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TOMO INVEST AS ble etablert [år] og holder til i Tørberget.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−28 648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−28 634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1 875 479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1 879 768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MOENGEN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Tore Moengen, Gamle Trysilvegen 502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2429 Tørberget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931 264 621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TOMO INVEST AS</a:t>
            </a:r>
          </a:p>
        </p:txBody>
      </p:sp>
    </p:spTree>
  </p:cSld>
  <p:clrMapOvr>
    <a:masterClrMapping xmlns:a="http://schemas.openxmlformats.org/drawingml/2006/main"/>
  </p:clrMapOvr>
</p:sld>
</file>