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df0d47c22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4ecd18ff0405e"/>
  </p:sldMasterIdLst>
  <p:sldIdLst>
    <p:sldId xmlns:r="http://schemas.openxmlformats.org/officeDocument/2006/relationships" id="256" r:id="R77ccbc1e63464372"/>
    <p:sldId xmlns:r="http://schemas.openxmlformats.org/officeDocument/2006/relationships" id="257" r:id="R0c8240fa920046ad"/>
    <p:sldId xmlns:r="http://schemas.openxmlformats.org/officeDocument/2006/relationships" id="258" r:id="Rded656878c0345ea"/>
    <p:sldId xmlns:r="http://schemas.openxmlformats.org/officeDocument/2006/relationships" id="259" r:id="R12c3909c970a4d79"/>
    <p:sldId xmlns:r="http://schemas.openxmlformats.org/officeDocument/2006/relationships" id="260" r:id="R2c37baf13aee480a"/>
    <p:sldId xmlns:r="http://schemas.openxmlformats.org/officeDocument/2006/relationships" id="261" r:id="R24636aa2be454584"/>
    <p:sldId xmlns:r="http://schemas.openxmlformats.org/officeDocument/2006/relationships" id="262" r:id="Rd3b70bb61344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4ecd18ff0405e" /><Relationship Type="http://schemas.openxmlformats.org/officeDocument/2006/relationships/slide" Target="/ppt/slides/slide1.xml" Id="R77ccbc1e63464372" /><Relationship Type="http://schemas.openxmlformats.org/officeDocument/2006/relationships/slide" Target="/ppt/slides/slide2.xml" Id="R0c8240fa920046ad" /><Relationship Type="http://schemas.openxmlformats.org/officeDocument/2006/relationships/slide" Target="/ppt/slides/slide3.xml" Id="Rded656878c0345ea" /><Relationship Type="http://schemas.openxmlformats.org/officeDocument/2006/relationships/slide" Target="/ppt/slides/slide4.xml" Id="R12c3909c970a4d79" /><Relationship Type="http://schemas.openxmlformats.org/officeDocument/2006/relationships/slide" Target="/ppt/slides/slide5.xml" Id="R2c37baf13aee480a" /><Relationship Type="http://schemas.openxmlformats.org/officeDocument/2006/relationships/slide" Target="/ppt/slides/slide6.xml" Id="R24636aa2be454584" /><Relationship Type="http://schemas.openxmlformats.org/officeDocument/2006/relationships/slide" Target="/ppt/slides/slide7.xml" Id="Rd3b70bb61344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03e5ab64f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a3f49c5564795" /><Relationship Type="http://schemas.openxmlformats.org/officeDocument/2006/relationships/theme" Target="/ppt/slideMasters/theme/theme1.xml" Id="R0ea800f543a2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a3f49c556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3cbcee17b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b75847de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84af8e10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9865a710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20d0bcec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4e11723a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22029eff6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SÆTRE HOLDING AS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3 149 966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SÆTRE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SÆTRE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ICS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SÆTRE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KGS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NINO SÆTRE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