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c0b431b9d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c86239d844055"/>
  </p:sldMasterIdLst>
  <p:sldIdLst>
    <p:sldId xmlns:r="http://schemas.openxmlformats.org/officeDocument/2006/relationships" id="256" r:id="R11d4a869ecf94fbc"/>
    <p:sldId xmlns:r="http://schemas.openxmlformats.org/officeDocument/2006/relationships" id="257" r:id="R79f602918d1848d5"/>
    <p:sldId xmlns:r="http://schemas.openxmlformats.org/officeDocument/2006/relationships" id="258" r:id="R0eb7af01802c4d2a"/>
    <p:sldId xmlns:r="http://schemas.openxmlformats.org/officeDocument/2006/relationships" id="259" r:id="R07b33eabca6845f8"/>
    <p:sldId xmlns:r="http://schemas.openxmlformats.org/officeDocument/2006/relationships" id="260" r:id="R44726ad570ed4e4c"/>
    <p:sldId xmlns:r="http://schemas.openxmlformats.org/officeDocument/2006/relationships" id="261" r:id="Rba52deb75c8b4272"/>
    <p:sldId xmlns:r="http://schemas.openxmlformats.org/officeDocument/2006/relationships" id="262" r:id="R552add5cd76e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c86239d844055" /><Relationship Type="http://schemas.openxmlformats.org/officeDocument/2006/relationships/slide" Target="/ppt/slides/slide1.xml" Id="R11d4a869ecf94fbc" /><Relationship Type="http://schemas.openxmlformats.org/officeDocument/2006/relationships/slide" Target="/ppt/slides/slide2.xml" Id="R79f602918d1848d5" /><Relationship Type="http://schemas.openxmlformats.org/officeDocument/2006/relationships/slide" Target="/ppt/slides/slide3.xml" Id="R0eb7af01802c4d2a" /><Relationship Type="http://schemas.openxmlformats.org/officeDocument/2006/relationships/slide" Target="/ppt/slides/slide4.xml" Id="R07b33eabca6845f8" /><Relationship Type="http://schemas.openxmlformats.org/officeDocument/2006/relationships/slide" Target="/ppt/slides/slide5.xml" Id="R44726ad570ed4e4c" /><Relationship Type="http://schemas.openxmlformats.org/officeDocument/2006/relationships/slide" Target="/ppt/slides/slide6.xml" Id="Rba52deb75c8b4272" /><Relationship Type="http://schemas.openxmlformats.org/officeDocument/2006/relationships/slide" Target="/ppt/slides/slide7.xml" Id="R552add5cd76e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cbd578ccf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c6ceb6a54e1f" /><Relationship Type="http://schemas.openxmlformats.org/officeDocument/2006/relationships/theme" Target="/ppt/slideMasters/theme/theme1.xml" Id="R445200c58cfc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ec6ceb6a5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421413bf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71364551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8d3468ac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b41a53f7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225a7832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6b28c836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41fba175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AA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48 053 829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48 053 829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ALLUM AASHEIM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931 229 338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AA HOLDING AS</a:t>
            </a:r>
          </a:p>
        </p:txBody>
      </p:sp>
    </p:spTree>
  </p:cSld>
  <p:clrMapOvr>
    <a:masterClrMapping xmlns:a="http://schemas.openxmlformats.org/drawingml/2006/main"/>
  </p:clrMapOvr>
</p:sld>
</file>