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34b6d2095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4f3fcaf944700"/>
  </p:sldMasterIdLst>
  <p:sldIdLst>
    <p:sldId xmlns:r="http://schemas.openxmlformats.org/officeDocument/2006/relationships" id="256" r:id="R1542b3dce7ae42de"/>
    <p:sldId xmlns:r="http://schemas.openxmlformats.org/officeDocument/2006/relationships" id="257" r:id="R91db999038ed468e"/>
    <p:sldId xmlns:r="http://schemas.openxmlformats.org/officeDocument/2006/relationships" id="258" r:id="R3e065ad7525549d0"/>
    <p:sldId xmlns:r="http://schemas.openxmlformats.org/officeDocument/2006/relationships" id="259" r:id="Rb1ba8b2adfff4cf6"/>
    <p:sldId xmlns:r="http://schemas.openxmlformats.org/officeDocument/2006/relationships" id="260" r:id="R6316241ed61f46df"/>
    <p:sldId xmlns:r="http://schemas.openxmlformats.org/officeDocument/2006/relationships" id="261" r:id="R683e84435d21485a"/>
    <p:sldId xmlns:r="http://schemas.openxmlformats.org/officeDocument/2006/relationships" id="262" r:id="Rcaa4901debd1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4f3fcaf944700" /><Relationship Type="http://schemas.openxmlformats.org/officeDocument/2006/relationships/slide" Target="/ppt/slides/slide1.xml" Id="R1542b3dce7ae42de" /><Relationship Type="http://schemas.openxmlformats.org/officeDocument/2006/relationships/slide" Target="/ppt/slides/slide2.xml" Id="R91db999038ed468e" /><Relationship Type="http://schemas.openxmlformats.org/officeDocument/2006/relationships/slide" Target="/ppt/slides/slide3.xml" Id="R3e065ad7525549d0" /><Relationship Type="http://schemas.openxmlformats.org/officeDocument/2006/relationships/slide" Target="/ppt/slides/slide4.xml" Id="Rb1ba8b2adfff4cf6" /><Relationship Type="http://schemas.openxmlformats.org/officeDocument/2006/relationships/slide" Target="/ppt/slides/slide5.xml" Id="R6316241ed61f46df" /><Relationship Type="http://schemas.openxmlformats.org/officeDocument/2006/relationships/slide" Target="/ppt/slides/slide6.xml" Id="R683e84435d21485a" /><Relationship Type="http://schemas.openxmlformats.org/officeDocument/2006/relationships/slide" Target="/ppt/slides/slide7.xml" Id="Rcaa4901debd1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c589c3b7145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e4e9a8f1b41c9" /><Relationship Type="http://schemas.openxmlformats.org/officeDocument/2006/relationships/theme" Target="/ppt/slideMasters/theme/theme1.xml" Id="Rfcc791019787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e4e9a8f1b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c66346349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869d10cb8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0aa5b7edc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e8d2b2b8140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b6cfb7ffd43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fdfbd8b5e4a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8f3f29171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JUPITER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JUPITER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1 718 982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1 718 982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TIJU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931 114 751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1 AS</a:t>
            </a:r>
          </a:p>
        </p:txBody>
      </p:sp>
    </p:spTree>
  </p:cSld>
  <p:clrMapOvr>
    <a:masterClrMapping xmlns:a="http://schemas.openxmlformats.org/drawingml/2006/main"/>
  </p:clrMapOvr>
</p:sld>
</file>