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7f56d7985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5da6f949f42c2"/>
  </p:sldMasterIdLst>
  <p:sldIdLst>
    <p:sldId xmlns:r="http://schemas.openxmlformats.org/officeDocument/2006/relationships" id="256" r:id="R10f8d63aec7d4cbd"/>
    <p:sldId xmlns:r="http://schemas.openxmlformats.org/officeDocument/2006/relationships" id="257" r:id="R131926e8f55b48bc"/>
    <p:sldId xmlns:r="http://schemas.openxmlformats.org/officeDocument/2006/relationships" id="258" r:id="Rdde902ef324f443a"/>
    <p:sldId xmlns:r="http://schemas.openxmlformats.org/officeDocument/2006/relationships" id="259" r:id="Rf1465c7160ea40b0"/>
    <p:sldId xmlns:r="http://schemas.openxmlformats.org/officeDocument/2006/relationships" id="260" r:id="R0fa1a7ef643c43bc"/>
    <p:sldId xmlns:r="http://schemas.openxmlformats.org/officeDocument/2006/relationships" id="261" r:id="R443575ce8b63487a"/>
    <p:sldId xmlns:r="http://schemas.openxmlformats.org/officeDocument/2006/relationships" id="262" r:id="Raf6df46d457242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5da6f949f42c2" /><Relationship Type="http://schemas.openxmlformats.org/officeDocument/2006/relationships/slide" Target="/ppt/slides/slide1.xml" Id="R10f8d63aec7d4cbd" /><Relationship Type="http://schemas.openxmlformats.org/officeDocument/2006/relationships/slide" Target="/ppt/slides/slide2.xml" Id="R131926e8f55b48bc" /><Relationship Type="http://schemas.openxmlformats.org/officeDocument/2006/relationships/slide" Target="/ppt/slides/slide3.xml" Id="Rdde902ef324f443a" /><Relationship Type="http://schemas.openxmlformats.org/officeDocument/2006/relationships/slide" Target="/ppt/slides/slide4.xml" Id="Rf1465c7160ea40b0" /><Relationship Type="http://schemas.openxmlformats.org/officeDocument/2006/relationships/slide" Target="/ppt/slides/slide5.xml" Id="R0fa1a7ef643c43bc" /><Relationship Type="http://schemas.openxmlformats.org/officeDocument/2006/relationships/slide" Target="/ppt/slides/slide6.xml" Id="R443575ce8b63487a" /><Relationship Type="http://schemas.openxmlformats.org/officeDocument/2006/relationships/slide" Target="/ppt/slides/slide7.xml" Id="Raf6df46d457242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6fea31b4c47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35b89c0074913" /><Relationship Type="http://schemas.openxmlformats.org/officeDocument/2006/relationships/theme" Target="/ppt/slideMasters/theme/theme1.xml" Id="R4a978fdd8b6049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b35b89c00749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6f9f31f8e4b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208d6c8e2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28ad9cd38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2a78429348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21d0febf846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7177e484142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86afb4d254b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KULTURBYGG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KULTURBYGG AS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1 236 785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1 620 557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KOMMUNE RÅDMANNEN  –  80,2 %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MUSIKKORPS  –  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SANITETSFORENING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SKYTTERLAG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 –  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931 107 402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