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e3b5136242a4a9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17a2fcbfd6242aa"/>
  </p:sldMasterIdLst>
  <p:sldIdLst>
    <p:sldId xmlns:r="http://schemas.openxmlformats.org/officeDocument/2006/relationships" id="256" r:id="R9d5eed3ea0b44da0"/>
    <p:sldId xmlns:r="http://schemas.openxmlformats.org/officeDocument/2006/relationships" id="257" r:id="Rd720dfe682e64846"/>
    <p:sldId xmlns:r="http://schemas.openxmlformats.org/officeDocument/2006/relationships" id="258" r:id="R341dd5bfb4214ece"/>
    <p:sldId xmlns:r="http://schemas.openxmlformats.org/officeDocument/2006/relationships" id="259" r:id="R244673f5e35647f2"/>
    <p:sldId xmlns:r="http://schemas.openxmlformats.org/officeDocument/2006/relationships" id="260" r:id="Raf7bbb947ad242d0"/>
    <p:sldId xmlns:r="http://schemas.openxmlformats.org/officeDocument/2006/relationships" id="261" r:id="R52dea25f29e5460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17a2fcbfd6242aa" /><Relationship Type="http://schemas.openxmlformats.org/officeDocument/2006/relationships/slide" Target="/ppt/slides/slide1.xml" Id="R9d5eed3ea0b44da0" /><Relationship Type="http://schemas.openxmlformats.org/officeDocument/2006/relationships/slide" Target="/ppt/slides/slide2.xml" Id="Rd720dfe682e64846" /><Relationship Type="http://schemas.openxmlformats.org/officeDocument/2006/relationships/slide" Target="/ppt/slides/slide3.xml" Id="R341dd5bfb4214ece" /><Relationship Type="http://schemas.openxmlformats.org/officeDocument/2006/relationships/slide" Target="/ppt/slides/slide4.xml" Id="R244673f5e35647f2" /><Relationship Type="http://schemas.openxmlformats.org/officeDocument/2006/relationships/slide" Target="/ppt/slides/slide5.xml" Id="Raf7bbb947ad242d0" /><Relationship Type="http://schemas.openxmlformats.org/officeDocument/2006/relationships/slide" Target="/ppt/slides/slide6.xml" Id="R52dea25f29e5460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4f52cad188140f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de0998c6d54429" /><Relationship Type="http://schemas.openxmlformats.org/officeDocument/2006/relationships/theme" Target="/ppt/slideMasters/theme/theme1.xml" Id="Rc2c414c08e5d4ff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1de0998c6d5442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fc0ea51d9c447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967d579e9f412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51a89a422140f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b26ceeeb97400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e10cf00ab0415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7b9223bc5b47d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ENVIRO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ENVIRO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ENVIRO AS ble etablert [år] og holder til i Sandnes.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ENVIRO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ENVIRO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ENVIRO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12 061 834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232 752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156 561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498 209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3 442 499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ENVIRO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Brannstasjonsveien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4312 Sandnes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931 100 564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ENVIRO AS</a:t>
            </a:r>
          </a:p>
        </p:txBody>
      </p:sp>
    </p:spTree>
  </p:cSld>
  <p:clrMapOvr>
    <a:masterClrMapping xmlns:a="http://schemas.openxmlformats.org/drawingml/2006/main"/>
  </p:clrMapOvr>
</p:sld>
</file>