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afd082e49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6a9e0f3fec460e"/>
  </p:sldMasterIdLst>
  <p:sldIdLst>
    <p:sldId xmlns:r="http://schemas.openxmlformats.org/officeDocument/2006/relationships" id="256" r:id="R2ed92383ce6949c4"/>
    <p:sldId xmlns:r="http://schemas.openxmlformats.org/officeDocument/2006/relationships" id="257" r:id="Rcecc9a1466b74b27"/>
    <p:sldId xmlns:r="http://schemas.openxmlformats.org/officeDocument/2006/relationships" id="258" r:id="Rd1bef7407f3b4e56"/>
    <p:sldId xmlns:r="http://schemas.openxmlformats.org/officeDocument/2006/relationships" id="259" r:id="Rb0cb9d8e2a5f4940"/>
    <p:sldId xmlns:r="http://schemas.openxmlformats.org/officeDocument/2006/relationships" id="260" r:id="R6dbd9b85764e4e13"/>
    <p:sldId xmlns:r="http://schemas.openxmlformats.org/officeDocument/2006/relationships" id="261" r:id="Rf5bc34fd9d6e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a9e0f3fec460e" /><Relationship Type="http://schemas.openxmlformats.org/officeDocument/2006/relationships/slide" Target="/ppt/slides/slide1.xml" Id="R2ed92383ce6949c4" /><Relationship Type="http://schemas.openxmlformats.org/officeDocument/2006/relationships/slide" Target="/ppt/slides/slide2.xml" Id="Rcecc9a1466b74b27" /><Relationship Type="http://schemas.openxmlformats.org/officeDocument/2006/relationships/slide" Target="/ppt/slides/slide3.xml" Id="Rd1bef7407f3b4e56" /><Relationship Type="http://schemas.openxmlformats.org/officeDocument/2006/relationships/slide" Target="/ppt/slides/slide4.xml" Id="Rb0cb9d8e2a5f4940" /><Relationship Type="http://schemas.openxmlformats.org/officeDocument/2006/relationships/slide" Target="/ppt/slides/slide5.xml" Id="R6dbd9b85764e4e13" /><Relationship Type="http://schemas.openxmlformats.org/officeDocument/2006/relationships/slide" Target="/ppt/slides/slide6.xml" Id="Rf5bc34fd9d6e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62d2970fa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d048c52e043fd" /><Relationship Type="http://schemas.openxmlformats.org/officeDocument/2006/relationships/theme" Target="/ppt/slideMasters/theme/theme1.xml" Id="Rda6380237620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d048c52e043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6fa988b9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69724aa7f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2e070e9d1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e86675875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a44f61772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d5a716f1e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