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8894505db345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f1b943608849e6"/>
  </p:sldMasterIdLst>
  <p:sldIdLst>
    <p:sldId xmlns:r="http://schemas.openxmlformats.org/officeDocument/2006/relationships" id="256" r:id="Re3f0ea62c63b44f3"/>
    <p:sldId xmlns:r="http://schemas.openxmlformats.org/officeDocument/2006/relationships" id="257" r:id="Rd0b3102641e34245"/>
    <p:sldId xmlns:r="http://schemas.openxmlformats.org/officeDocument/2006/relationships" id="258" r:id="R147c434309d84a77"/>
    <p:sldId xmlns:r="http://schemas.openxmlformats.org/officeDocument/2006/relationships" id="259" r:id="Ra30767dddedc48f9"/>
    <p:sldId xmlns:r="http://schemas.openxmlformats.org/officeDocument/2006/relationships" id="260" r:id="R192c37052eb34539"/>
    <p:sldId xmlns:r="http://schemas.openxmlformats.org/officeDocument/2006/relationships" id="261" r:id="Re237bd49d2024b67"/>
    <p:sldId xmlns:r="http://schemas.openxmlformats.org/officeDocument/2006/relationships" id="262" r:id="R5a01fad705bf4f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f1b943608849e6" /><Relationship Type="http://schemas.openxmlformats.org/officeDocument/2006/relationships/slide" Target="/ppt/slides/slide1.xml" Id="Re3f0ea62c63b44f3" /><Relationship Type="http://schemas.openxmlformats.org/officeDocument/2006/relationships/slide" Target="/ppt/slides/slide2.xml" Id="Rd0b3102641e34245" /><Relationship Type="http://schemas.openxmlformats.org/officeDocument/2006/relationships/slide" Target="/ppt/slides/slide3.xml" Id="R147c434309d84a77" /><Relationship Type="http://schemas.openxmlformats.org/officeDocument/2006/relationships/slide" Target="/ppt/slides/slide4.xml" Id="Ra30767dddedc48f9" /><Relationship Type="http://schemas.openxmlformats.org/officeDocument/2006/relationships/slide" Target="/ppt/slides/slide5.xml" Id="R192c37052eb34539" /><Relationship Type="http://schemas.openxmlformats.org/officeDocument/2006/relationships/slide" Target="/ppt/slides/slide6.xml" Id="Re237bd49d2024b67" /><Relationship Type="http://schemas.openxmlformats.org/officeDocument/2006/relationships/slide" Target="/ppt/slides/slide7.xml" Id="R5a01fad705bf4f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b24b8c353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2b31b908e4c47" /><Relationship Type="http://schemas.openxmlformats.org/officeDocument/2006/relationships/theme" Target="/ppt/slideMasters/theme/theme1.xml" Id="Re4297d8c14ff42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52b31b908e4c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8706a259d44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c23bc53e3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a94ad194b44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dff0e205b45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e0fea360b4e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52ed76b6a48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ada0c3f7747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