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eb0975e60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389f962034836"/>
  </p:sldMasterIdLst>
  <p:sldIdLst>
    <p:sldId xmlns:r="http://schemas.openxmlformats.org/officeDocument/2006/relationships" id="256" r:id="Rd22d677822f04604"/>
    <p:sldId xmlns:r="http://schemas.openxmlformats.org/officeDocument/2006/relationships" id="257" r:id="R731161c83d1d4c88"/>
    <p:sldId xmlns:r="http://schemas.openxmlformats.org/officeDocument/2006/relationships" id="258" r:id="Rb1f7aaa4c1bc4e84"/>
    <p:sldId xmlns:r="http://schemas.openxmlformats.org/officeDocument/2006/relationships" id="259" r:id="R75a61812b5814f68"/>
    <p:sldId xmlns:r="http://schemas.openxmlformats.org/officeDocument/2006/relationships" id="260" r:id="R149c345be7594107"/>
    <p:sldId xmlns:r="http://schemas.openxmlformats.org/officeDocument/2006/relationships" id="261" r:id="Rb54a904e7e2e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389f962034836" /><Relationship Type="http://schemas.openxmlformats.org/officeDocument/2006/relationships/slide" Target="/ppt/slides/slide1.xml" Id="Rd22d677822f04604" /><Relationship Type="http://schemas.openxmlformats.org/officeDocument/2006/relationships/slide" Target="/ppt/slides/slide2.xml" Id="R731161c83d1d4c88" /><Relationship Type="http://schemas.openxmlformats.org/officeDocument/2006/relationships/slide" Target="/ppt/slides/slide3.xml" Id="Rb1f7aaa4c1bc4e84" /><Relationship Type="http://schemas.openxmlformats.org/officeDocument/2006/relationships/slide" Target="/ppt/slides/slide4.xml" Id="R75a61812b5814f68" /><Relationship Type="http://schemas.openxmlformats.org/officeDocument/2006/relationships/slide" Target="/ppt/slides/slide5.xml" Id="R149c345be7594107" /><Relationship Type="http://schemas.openxmlformats.org/officeDocument/2006/relationships/slide" Target="/ppt/slides/slide6.xml" Id="Rb54a904e7e2e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c3f2bdb35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8fdadaf774f4c" /><Relationship Type="http://schemas.openxmlformats.org/officeDocument/2006/relationships/theme" Target="/ppt/slideMasters/theme/theme1.xml" Id="R32638baeb207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8fdadaf77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1f634a30b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ba72ad49c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11c26f0d9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ba95be4cb48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4dfd9169c4c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82a437677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