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0c576dba124d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2fdab5348b4e65"/>
  </p:sldMasterIdLst>
  <p:sldIdLst>
    <p:sldId xmlns:r="http://schemas.openxmlformats.org/officeDocument/2006/relationships" id="256" r:id="R2acf211b83434e91"/>
    <p:sldId xmlns:r="http://schemas.openxmlformats.org/officeDocument/2006/relationships" id="257" r:id="Ra9a31939df3e4cca"/>
    <p:sldId xmlns:r="http://schemas.openxmlformats.org/officeDocument/2006/relationships" id="258" r:id="Rd9950d12667f4b34"/>
    <p:sldId xmlns:r="http://schemas.openxmlformats.org/officeDocument/2006/relationships" id="259" r:id="Rc6dd551929e64e37"/>
    <p:sldId xmlns:r="http://schemas.openxmlformats.org/officeDocument/2006/relationships" id="260" r:id="R3c59a1cf062640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fdab5348b4e65" /><Relationship Type="http://schemas.openxmlformats.org/officeDocument/2006/relationships/slide" Target="/ppt/slides/slide1.xml" Id="R2acf211b83434e91" /><Relationship Type="http://schemas.openxmlformats.org/officeDocument/2006/relationships/slide" Target="/ppt/slides/slide2.xml" Id="Ra9a31939df3e4cca" /><Relationship Type="http://schemas.openxmlformats.org/officeDocument/2006/relationships/slide" Target="/ppt/slides/slide3.xml" Id="Rd9950d12667f4b34" /><Relationship Type="http://schemas.openxmlformats.org/officeDocument/2006/relationships/slide" Target="/ppt/slides/slide4.xml" Id="Rc6dd551929e64e37" /><Relationship Type="http://schemas.openxmlformats.org/officeDocument/2006/relationships/slide" Target="/ppt/slides/slide5.xml" Id="R3c59a1cf062640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25b309dec543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4f68f2adb48b7" /><Relationship Type="http://schemas.openxmlformats.org/officeDocument/2006/relationships/theme" Target="/ppt/slideMasters/theme/theme1.xml" Id="R66ce014cd8ac4d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24f68f2adb48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ababeba4041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59490257f4c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ebb6601b643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b91f45f7548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15d25d89a44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WALDEMAR THRANESGT 36 OG 38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WALDEMAR THRANESGT 36 OG 38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WALDEMAR THRANESGT 36 OG 38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WALDEMAR THRANESGT 36 OG 38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WALDEMAR THRANESGT 36 OG 38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WALDEMAR THRANESGT 36 OG 38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931 036 645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WALDEMAR THRANESGT 36 OG 38</a:t>
            </a:r>
          </a:p>
        </p:txBody>
      </p:sp>
    </p:spTree>
  </p:cSld>
  <p:clrMapOvr>
    <a:masterClrMapping xmlns:a="http://schemas.openxmlformats.org/drawingml/2006/main"/>
  </p:clrMapOvr>
</p:sld>
</file>