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3edf870204e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fc69333bc4c1e"/>
  </p:sldMasterIdLst>
  <p:sldIdLst>
    <p:sldId xmlns:r="http://schemas.openxmlformats.org/officeDocument/2006/relationships" id="256" r:id="R9e373516a5d44490"/>
    <p:sldId xmlns:r="http://schemas.openxmlformats.org/officeDocument/2006/relationships" id="257" r:id="Rc484d8cdc16e43cf"/>
    <p:sldId xmlns:r="http://schemas.openxmlformats.org/officeDocument/2006/relationships" id="258" r:id="R3fa5d5ef9fbd4bc9"/>
    <p:sldId xmlns:r="http://schemas.openxmlformats.org/officeDocument/2006/relationships" id="259" r:id="R6b7a3c6849f64fcd"/>
    <p:sldId xmlns:r="http://schemas.openxmlformats.org/officeDocument/2006/relationships" id="260" r:id="R51c0d6c13c634f34"/>
    <p:sldId xmlns:r="http://schemas.openxmlformats.org/officeDocument/2006/relationships" id="261" r:id="Rc69e00337ac044c5"/>
    <p:sldId xmlns:r="http://schemas.openxmlformats.org/officeDocument/2006/relationships" id="262" r:id="R46cf211a27f2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fc69333bc4c1e" /><Relationship Type="http://schemas.openxmlformats.org/officeDocument/2006/relationships/slide" Target="/ppt/slides/slide1.xml" Id="R9e373516a5d44490" /><Relationship Type="http://schemas.openxmlformats.org/officeDocument/2006/relationships/slide" Target="/ppt/slides/slide2.xml" Id="Rc484d8cdc16e43cf" /><Relationship Type="http://schemas.openxmlformats.org/officeDocument/2006/relationships/slide" Target="/ppt/slides/slide3.xml" Id="R3fa5d5ef9fbd4bc9" /><Relationship Type="http://schemas.openxmlformats.org/officeDocument/2006/relationships/slide" Target="/ppt/slides/slide4.xml" Id="R6b7a3c6849f64fcd" /><Relationship Type="http://schemas.openxmlformats.org/officeDocument/2006/relationships/slide" Target="/ppt/slides/slide5.xml" Id="R51c0d6c13c634f34" /><Relationship Type="http://schemas.openxmlformats.org/officeDocument/2006/relationships/slide" Target="/ppt/slides/slide6.xml" Id="Rc69e00337ac044c5" /><Relationship Type="http://schemas.openxmlformats.org/officeDocument/2006/relationships/slide" Target="/ppt/slides/slide7.xml" Id="R46cf211a27f2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012c0b790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36bdefbb84a2e" /><Relationship Type="http://schemas.openxmlformats.org/officeDocument/2006/relationships/theme" Target="/ppt/slideMasters/theme/theme1.xml" Id="R62380056525b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636bdefbb84a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c027528bd49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a5c69abdf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bc826b5ea4f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b87ee371f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2ff4085dd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7dda005884a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447095acc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EINGRO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BJERKE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