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da70fd4e7a46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ccd2de6feb4a5a"/>
  </p:sldMasterIdLst>
  <p:sldIdLst>
    <p:sldId xmlns:r="http://schemas.openxmlformats.org/officeDocument/2006/relationships" id="256" r:id="Rf12aa8db7c3f45f5"/>
    <p:sldId xmlns:r="http://schemas.openxmlformats.org/officeDocument/2006/relationships" id="257" r:id="Rca31526c74c44aa3"/>
    <p:sldId xmlns:r="http://schemas.openxmlformats.org/officeDocument/2006/relationships" id="258" r:id="R49f6942817a94323"/>
    <p:sldId xmlns:r="http://schemas.openxmlformats.org/officeDocument/2006/relationships" id="259" r:id="Rfeb358a29d9b4be4"/>
    <p:sldId xmlns:r="http://schemas.openxmlformats.org/officeDocument/2006/relationships" id="260" r:id="Rde6960f807374c59"/>
    <p:sldId xmlns:r="http://schemas.openxmlformats.org/officeDocument/2006/relationships" id="261" r:id="R18149b99dc1946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ccd2de6feb4a5a" /><Relationship Type="http://schemas.openxmlformats.org/officeDocument/2006/relationships/slide" Target="/ppt/slides/slide1.xml" Id="Rf12aa8db7c3f45f5" /><Relationship Type="http://schemas.openxmlformats.org/officeDocument/2006/relationships/slide" Target="/ppt/slides/slide2.xml" Id="Rca31526c74c44aa3" /><Relationship Type="http://schemas.openxmlformats.org/officeDocument/2006/relationships/slide" Target="/ppt/slides/slide3.xml" Id="R49f6942817a94323" /><Relationship Type="http://schemas.openxmlformats.org/officeDocument/2006/relationships/slide" Target="/ppt/slides/slide4.xml" Id="Rfeb358a29d9b4be4" /><Relationship Type="http://schemas.openxmlformats.org/officeDocument/2006/relationships/slide" Target="/ppt/slides/slide5.xml" Id="Rde6960f807374c59" /><Relationship Type="http://schemas.openxmlformats.org/officeDocument/2006/relationships/slide" Target="/ppt/slides/slide6.xml" Id="R18149b99dc1946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adc05e59284a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7569b69304231" /><Relationship Type="http://schemas.openxmlformats.org/officeDocument/2006/relationships/theme" Target="/ppt/slideMasters/theme/theme1.xml" Id="Rbd622ef8cb0a4e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57569b693042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c300b5d9049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38e842ae441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62b6b303842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9042e8b4a47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4297ebb384e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3c59b10a24d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EINGRO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Einar Grønvold, Spikdalsvegen 233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2387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931 017 993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