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7baa98bcbb44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d99aad0584dbb"/>
  </p:sldMasterIdLst>
  <p:sldIdLst>
    <p:sldId xmlns:r="http://schemas.openxmlformats.org/officeDocument/2006/relationships" id="256" r:id="R1b2e72f2c8b641d3"/>
    <p:sldId xmlns:r="http://schemas.openxmlformats.org/officeDocument/2006/relationships" id="257" r:id="Ra7723489af1e4583"/>
    <p:sldId xmlns:r="http://schemas.openxmlformats.org/officeDocument/2006/relationships" id="258" r:id="Rb450a07b7c774319"/>
    <p:sldId xmlns:r="http://schemas.openxmlformats.org/officeDocument/2006/relationships" id="259" r:id="R456e808a07d14d88"/>
    <p:sldId xmlns:r="http://schemas.openxmlformats.org/officeDocument/2006/relationships" id="260" r:id="R661c8fec686449a6"/>
    <p:sldId xmlns:r="http://schemas.openxmlformats.org/officeDocument/2006/relationships" id="261" r:id="R359c8821d9f3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d99aad0584dbb" /><Relationship Type="http://schemas.openxmlformats.org/officeDocument/2006/relationships/slide" Target="/ppt/slides/slide1.xml" Id="R1b2e72f2c8b641d3" /><Relationship Type="http://schemas.openxmlformats.org/officeDocument/2006/relationships/slide" Target="/ppt/slides/slide2.xml" Id="Ra7723489af1e4583" /><Relationship Type="http://schemas.openxmlformats.org/officeDocument/2006/relationships/slide" Target="/ppt/slides/slide3.xml" Id="Rb450a07b7c774319" /><Relationship Type="http://schemas.openxmlformats.org/officeDocument/2006/relationships/slide" Target="/ppt/slides/slide4.xml" Id="R456e808a07d14d88" /><Relationship Type="http://schemas.openxmlformats.org/officeDocument/2006/relationships/slide" Target="/ppt/slides/slide5.xml" Id="R661c8fec686449a6" /><Relationship Type="http://schemas.openxmlformats.org/officeDocument/2006/relationships/slide" Target="/ppt/slides/slide6.xml" Id="R359c8821d9f3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22cb94f96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c988c1fec4188" /><Relationship Type="http://schemas.openxmlformats.org/officeDocument/2006/relationships/theme" Target="/ppt/slideMasters/theme/theme1.xml" Id="R851feaf6650b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c988c1fec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2c984d7ca41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eb9a99314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f509be70a43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e4adf5c1c47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6404757fe45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0c0faeaa44a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