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6e73d32aa344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f9a5816211405b"/>
  </p:sldMasterIdLst>
  <p:sldIdLst>
    <p:sldId xmlns:r="http://schemas.openxmlformats.org/officeDocument/2006/relationships" id="256" r:id="R8bbcf88302a54a3a"/>
    <p:sldId xmlns:r="http://schemas.openxmlformats.org/officeDocument/2006/relationships" id="257" r:id="R90337d674a204dd7"/>
    <p:sldId xmlns:r="http://schemas.openxmlformats.org/officeDocument/2006/relationships" id="258" r:id="Rfe9a5fb44eb64a3a"/>
    <p:sldId xmlns:r="http://schemas.openxmlformats.org/officeDocument/2006/relationships" id="259" r:id="R9e2ef8e096064475"/>
    <p:sldId xmlns:r="http://schemas.openxmlformats.org/officeDocument/2006/relationships" id="260" r:id="R6f2cee371e324597"/>
    <p:sldId xmlns:r="http://schemas.openxmlformats.org/officeDocument/2006/relationships" id="261" r:id="R9de283498f6d4bf9"/>
    <p:sldId xmlns:r="http://schemas.openxmlformats.org/officeDocument/2006/relationships" id="262" r:id="R2481a5671cf243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f9a5816211405b" /><Relationship Type="http://schemas.openxmlformats.org/officeDocument/2006/relationships/slide" Target="/ppt/slides/slide1.xml" Id="R8bbcf88302a54a3a" /><Relationship Type="http://schemas.openxmlformats.org/officeDocument/2006/relationships/slide" Target="/ppt/slides/slide2.xml" Id="R90337d674a204dd7" /><Relationship Type="http://schemas.openxmlformats.org/officeDocument/2006/relationships/slide" Target="/ppt/slides/slide3.xml" Id="Rfe9a5fb44eb64a3a" /><Relationship Type="http://schemas.openxmlformats.org/officeDocument/2006/relationships/slide" Target="/ppt/slides/slide4.xml" Id="R9e2ef8e096064475" /><Relationship Type="http://schemas.openxmlformats.org/officeDocument/2006/relationships/slide" Target="/ppt/slides/slide5.xml" Id="R6f2cee371e324597" /><Relationship Type="http://schemas.openxmlformats.org/officeDocument/2006/relationships/slide" Target="/ppt/slides/slide6.xml" Id="R9de283498f6d4bf9" /><Relationship Type="http://schemas.openxmlformats.org/officeDocument/2006/relationships/slide" Target="/ppt/slides/slide7.xml" Id="R2481a5671cf243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47691e54ff4d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d173f245a4959" /><Relationship Type="http://schemas.openxmlformats.org/officeDocument/2006/relationships/theme" Target="/ppt/slideMasters/theme/theme1.xml" Id="R5d161688616248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6d173f245a49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c77cb5ea5441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3436cf42440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a3a06a5b349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f91f7a03e44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998aeda2294d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1946c654c043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fde8af3a7e4d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HRI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HRI HOLDING AS ble etablert [år] og holder til i Hareid.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−73 108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−73 108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11 608 078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12 053 861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JONNY HOLSTAD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KARIN ULSTEIN HOLSTAD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121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6060 Hareid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930 997 862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HRI HOLDING AS</a:t>
            </a:r>
          </a:p>
        </p:txBody>
      </p:sp>
    </p:spTree>
  </p:cSld>
  <p:clrMapOvr>
    <a:masterClrMapping xmlns:a="http://schemas.openxmlformats.org/drawingml/2006/main"/>
  </p:clrMapOvr>
</p:sld>
</file>