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1e2ab510f04b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13c36e95644a2a"/>
  </p:sldMasterIdLst>
  <p:sldIdLst>
    <p:sldId xmlns:r="http://schemas.openxmlformats.org/officeDocument/2006/relationships" id="256" r:id="R61907854068a4dbb"/>
    <p:sldId xmlns:r="http://schemas.openxmlformats.org/officeDocument/2006/relationships" id="257" r:id="Rd68c9d0f0dbf4d67"/>
    <p:sldId xmlns:r="http://schemas.openxmlformats.org/officeDocument/2006/relationships" id="258" r:id="R52c5ccd431cf4b4c"/>
    <p:sldId xmlns:r="http://schemas.openxmlformats.org/officeDocument/2006/relationships" id="259" r:id="Rcefc3973b664458d"/>
    <p:sldId xmlns:r="http://schemas.openxmlformats.org/officeDocument/2006/relationships" id="260" r:id="R3d2c3ebeffa54988"/>
    <p:sldId xmlns:r="http://schemas.openxmlformats.org/officeDocument/2006/relationships" id="261" r:id="R689e7c5230c44c01"/>
    <p:sldId xmlns:r="http://schemas.openxmlformats.org/officeDocument/2006/relationships" id="262" r:id="R3df2df6f3bb043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13c36e95644a2a" /><Relationship Type="http://schemas.openxmlformats.org/officeDocument/2006/relationships/slide" Target="/ppt/slides/slide1.xml" Id="R61907854068a4dbb" /><Relationship Type="http://schemas.openxmlformats.org/officeDocument/2006/relationships/slide" Target="/ppt/slides/slide2.xml" Id="Rd68c9d0f0dbf4d67" /><Relationship Type="http://schemas.openxmlformats.org/officeDocument/2006/relationships/slide" Target="/ppt/slides/slide3.xml" Id="R52c5ccd431cf4b4c" /><Relationship Type="http://schemas.openxmlformats.org/officeDocument/2006/relationships/slide" Target="/ppt/slides/slide4.xml" Id="Rcefc3973b664458d" /><Relationship Type="http://schemas.openxmlformats.org/officeDocument/2006/relationships/slide" Target="/ppt/slides/slide5.xml" Id="R3d2c3ebeffa54988" /><Relationship Type="http://schemas.openxmlformats.org/officeDocument/2006/relationships/slide" Target="/ppt/slides/slide6.xml" Id="R689e7c5230c44c01" /><Relationship Type="http://schemas.openxmlformats.org/officeDocument/2006/relationships/slide" Target="/ppt/slides/slide7.xml" Id="R3df2df6f3bb043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c2ba57e9ff4d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65aedea2c346fc" /><Relationship Type="http://schemas.openxmlformats.org/officeDocument/2006/relationships/theme" Target="/ppt/slideMasters/theme/theme1.xml" Id="Re402dd6b6e4f4a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65aedea2c346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05eea5a6c049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e6b33efd9047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f68e899bf43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405bfdcf544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1980ed16074e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8f0ec2545243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2cff718b147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EKEBERGBYGG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EKEBERGBYGG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EKEBERGBYGG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EKEBERGBYGG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EKEBERGBYGG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EKEBERGBYGG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35 351 044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21 470 763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−440 749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10 872 936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476 294 412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EKEBERGBYGG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EKB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EKEBERGBYGG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Josefines gate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28 43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930 995 517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EKEBERGBYGG AS</a:t>
            </a:r>
          </a:p>
        </p:txBody>
      </p:sp>
    </p:spTree>
  </p:cSld>
  <p:clrMapOvr>
    <a:masterClrMapping xmlns:a="http://schemas.openxmlformats.org/drawingml/2006/main"/>
  </p:clrMapOvr>
</p:sld>
</file>