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263c8ace4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9f4dc563f4f1a"/>
  </p:sldMasterIdLst>
  <p:sldIdLst>
    <p:sldId xmlns:r="http://schemas.openxmlformats.org/officeDocument/2006/relationships" id="256" r:id="R397e3cfd40264ecd"/>
    <p:sldId xmlns:r="http://schemas.openxmlformats.org/officeDocument/2006/relationships" id="257" r:id="R05a45748f70e4450"/>
    <p:sldId xmlns:r="http://schemas.openxmlformats.org/officeDocument/2006/relationships" id="258" r:id="R63ed97ec9b9346bc"/>
    <p:sldId xmlns:r="http://schemas.openxmlformats.org/officeDocument/2006/relationships" id="259" r:id="R73ce090d900a4748"/>
    <p:sldId xmlns:r="http://schemas.openxmlformats.org/officeDocument/2006/relationships" id="260" r:id="R6de439e7a9ac43e6"/>
    <p:sldId xmlns:r="http://schemas.openxmlformats.org/officeDocument/2006/relationships" id="261" r:id="R8bbdb690465e4875"/>
    <p:sldId xmlns:r="http://schemas.openxmlformats.org/officeDocument/2006/relationships" id="262" r:id="R49f8bf9f9996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9f4dc563f4f1a" /><Relationship Type="http://schemas.openxmlformats.org/officeDocument/2006/relationships/slide" Target="/ppt/slides/slide1.xml" Id="R397e3cfd40264ecd" /><Relationship Type="http://schemas.openxmlformats.org/officeDocument/2006/relationships/slide" Target="/ppt/slides/slide2.xml" Id="R05a45748f70e4450" /><Relationship Type="http://schemas.openxmlformats.org/officeDocument/2006/relationships/slide" Target="/ppt/slides/slide3.xml" Id="R63ed97ec9b9346bc" /><Relationship Type="http://schemas.openxmlformats.org/officeDocument/2006/relationships/slide" Target="/ppt/slides/slide4.xml" Id="R73ce090d900a4748" /><Relationship Type="http://schemas.openxmlformats.org/officeDocument/2006/relationships/slide" Target="/ppt/slides/slide5.xml" Id="R6de439e7a9ac43e6" /><Relationship Type="http://schemas.openxmlformats.org/officeDocument/2006/relationships/slide" Target="/ppt/slides/slide6.xml" Id="R8bbdb690465e4875" /><Relationship Type="http://schemas.openxmlformats.org/officeDocument/2006/relationships/slide" Target="/ppt/slides/slide7.xml" Id="R49f8bf9f9996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71f097ebb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16225e5f24703" /><Relationship Type="http://schemas.openxmlformats.org/officeDocument/2006/relationships/theme" Target="/ppt/slideMasters/theme/theme1.xml" Id="Rbdcfe1f04cab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16225e5f2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01dc8a50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684b7d54140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a224d710548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fc1d47cc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b927db9ed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c9950bf01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1881fe4954c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EHANSEN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