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30e358a1e5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acd1d22b3d4386"/>
  </p:sldMasterIdLst>
  <p:sldIdLst>
    <p:sldId xmlns:r="http://schemas.openxmlformats.org/officeDocument/2006/relationships" id="256" r:id="Rde952909b2d2400d"/>
    <p:sldId xmlns:r="http://schemas.openxmlformats.org/officeDocument/2006/relationships" id="257" r:id="R52924f9093254b9f"/>
    <p:sldId xmlns:r="http://schemas.openxmlformats.org/officeDocument/2006/relationships" id="258" r:id="R58ac264db7c74eda"/>
    <p:sldId xmlns:r="http://schemas.openxmlformats.org/officeDocument/2006/relationships" id="259" r:id="R119c111f23bf4042"/>
    <p:sldId xmlns:r="http://schemas.openxmlformats.org/officeDocument/2006/relationships" id="260" r:id="Rd71c4a64814b4194"/>
    <p:sldId xmlns:r="http://schemas.openxmlformats.org/officeDocument/2006/relationships" id="261" r:id="R04600b7f199f4e52"/>
    <p:sldId xmlns:r="http://schemas.openxmlformats.org/officeDocument/2006/relationships" id="262" r:id="Ra50ee79854d4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cd1d22b3d4386" /><Relationship Type="http://schemas.openxmlformats.org/officeDocument/2006/relationships/slide" Target="/ppt/slides/slide1.xml" Id="Rde952909b2d2400d" /><Relationship Type="http://schemas.openxmlformats.org/officeDocument/2006/relationships/slide" Target="/ppt/slides/slide2.xml" Id="R52924f9093254b9f" /><Relationship Type="http://schemas.openxmlformats.org/officeDocument/2006/relationships/slide" Target="/ppt/slides/slide3.xml" Id="R58ac264db7c74eda" /><Relationship Type="http://schemas.openxmlformats.org/officeDocument/2006/relationships/slide" Target="/ppt/slides/slide4.xml" Id="R119c111f23bf4042" /><Relationship Type="http://schemas.openxmlformats.org/officeDocument/2006/relationships/slide" Target="/ppt/slides/slide5.xml" Id="Rd71c4a64814b4194" /><Relationship Type="http://schemas.openxmlformats.org/officeDocument/2006/relationships/slide" Target="/ppt/slides/slide6.xml" Id="R04600b7f199f4e52" /><Relationship Type="http://schemas.openxmlformats.org/officeDocument/2006/relationships/slide" Target="/ppt/slides/slide7.xml" Id="Ra50ee79854d4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73676029f47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4a0b963784604" /><Relationship Type="http://schemas.openxmlformats.org/officeDocument/2006/relationships/theme" Target="/ppt/slideMasters/theme/theme1.xml" Id="R5c70000d01784c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34a0b96378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e20fe31cd4b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bfb7fda6c4d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6ac8c6f1a44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0d39f9d6e4c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0616bd480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2d09a8d2c43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f3aae5e284a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HOLDING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NORDHEIM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Løkenkollen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930 995 177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