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abcc3e9e204f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0bdfefbfd94004"/>
  </p:sldMasterIdLst>
  <p:sldIdLst>
    <p:sldId xmlns:r="http://schemas.openxmlformats.org/officeDocument/2006/relationships" id="256" r:id="Rdc4a4f531cf34f72"/>
    <p:sldId xmlns:r="http://schemas.openxmlformats.org/officeDocument/2006/relationships" id="257" r:id="Rfbf659f71c484c2a"/>
    <p:sldId xmlns:r="http://schemas.openxmlformats.org/officeDocument/2006/relationships" id="258" r:id="Rbbe784d3e5c24c98"/>
    <p:sldId xmlns:r="http://schemas.openxmlformats.org/officeDocument/2006/relationships" id="259" r:id="R45ee35f97c534be9"/>
    <p:sldId xmlns:r="http://schemas.openxmlformats.org/officeDocument/2006/relationships" id="260" r:id="Ra3c129c132b449a1"/>
    <p:sldId xmlns:r="http://schemas.openxmlformats.org/officeDocument/2006/relationships" id="261" r:id="R1fa5781fbcf54969"/>
    <p:sldId xmlns:r="http://schemas.openxmlformats.org/officeDocument/2006/relationships" id="262" r:id="R5027e343f6244c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0bdfefbfd94004" /><Relationship Type="http://schemas.openxmlformats.org/officeDocument/2006/relationships/slide" Target="/ppt/slides/slide1.xml" Id="Rdc4a4f531cf34f72" /><Relationship Type="http://schemas.openxmlformats.org/officeDocument/2006/relationships/slide" Target="/ppt/slides/slide2.xml" Id="Rfbf659f71c484c2a" /><Relationship Type="http://schemas.openxmlformats.org/officeDocument/2006/relationships/slide" Target="/ppt/slides/slide3.xml" Id="Rbbe784d3e5c24c98" /><Relationship Type="http://schemas.openxmlformats.org/officeDocument/2006/relationships/slide" Target="/ppt/slides/slide4.xml" Id="R45ee35f97c534be9" /><Relationship Type="http://schemas.openxmlformats.org/officeDocument/2006/relationships/slide" Target="/ppt/slides/slide5.xml" Id="Ra3c129c132b449a1" /><Relationship Type="http://schemas.openxmlformats.org/officeDocument/2006/relationships/slide" Target="/ppt/slides/slide6.xml" Id="R1fa5781fbcf54969" /><Relationship Type="http://schemas.openxmlformats.org/officeDocument/2006/relationships/slide" Target="/ppt/slides/slide7.xml" Id="R5027e343f6244c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7408208bf54d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15746295f48e8" /><Relationship Type="http://schemas.openxmlformats.org/officeDocument/2006/relationships/theme" Target="/ppt/slideMasters/theme/theme1.xml" Id="R47b56ce71a154a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315746295f48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e36d9f2034d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0ba6f9ec549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c9c446b4c4c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c152d110d49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97cfd8f4243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1ea11a5cc46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d8229348147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DAIA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18 217 739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257 175 432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269 605 492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EEG-HENRIKSEN BRITA JOYCE  –  16,3 %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EEG-HENRIKSEN JON HAAKON  –  16,3 %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EEG-HENRIKSEN RIKKE  –  16,3 %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EEG-HENRIKSEN FRØYDIS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EEG-HENRIKSEN HJØRDIS M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EEG AS  –  12,2 %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Lauritssøns vei 16D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bokarabo@yahoo.com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930 988 022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DAIA INVEST AS</a:t>
            </a:r>
          </a:p>
        </p:txBody>
      </p:sp>
    </p:spTree>
  </p:cSld>
  <p:clrMapOvr>
    <a:masterClrMapping xmlns:a="http://schemas.openxmlformats.org/drawingml/2006/main"/>
  </p:clrMapOvr>
</p:sld>
</file>