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6c5612ff0a40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d11573583b4fe9"/>
  </p:sldMasterIdLst>
  <p:sldIdLst>
    <p:sldId xmlns:r="http://schemas.openxmlformats.org/officeDocument/2006/relationships" id="256" r:id="R8f6bbd6035e241d2"/>
    <p:sldId xmlns:r="http://schemas.openxmlformats.org/officeDocument/2006/relationships" id="257" r:id="Re7a80134d6de46f0"/>
    <p:sldId xmlns:r="http://schemas.openxmlformats.org/officeDocument/2006/relationships" id="258" r:id="Rc11472736b0a499e"/>
    <p:sldId xmlns:r="http://schemas.openxmlformats.org/officeDocument/2006/relationships" id="259" r:id="R4889f444936e4fe0"/>
    <p:sldId xmlns:r="http://schemas.openxmlformats.org/officeDocument/2006/relationships" id="260" r:id="Rb3f2f70dc8ca48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11573583b4fe9" /><Relationship Type="http://schemas.openxmlformats.org/officeDocument/2006/relationships/slide" Target="/ppt/slides/slide1.xml" Id="R8f6bbd6035e241d2" /><Relationship Type="http://schemas.openxmlformats.org/officeDocument/2006/relationships/slide" Target="/ppt/slides/slide2.xml" Id="Re7a80134d6de46f0" /><Relationship Type="http://schemas.openxmlformats.org/officeDocument/2006/relationships/slide" Target="/ppt/slides/slide3.xml" Id="Rc11472736b0a499e" /><Relationship Type="http://schemas.openxmlformats.org/officeDocument/2006/relationships/slide" Target="/ppt/slides/slide4.xml" Id="R4889f444936e4fe0" /><Relationship Type="http://schemas.openxmlformats.org/officeDocument/2006/relationships/slide" Target="/ppt/slides/slide5.xml" Id="Rb3f2f70dc8ca48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55d3c62634a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481e20bfd4861" /><Relationship Type="http://schemas.openxmlformats.org/officeDocument/2006/relationships/theme" Target="/ppt/slideMasters/theme/theme1.xml" Id="R2c2b2e379107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481e20bfd48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0a431833d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0d6129f30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66187f45e4d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1117e80eb4e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eda596669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