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3e399dac640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2c76e70f0439c"/>
  </p:sldMasterIdLst>
  <p:sldIdLst>
    <p:sldId xmlns:r="http://schemas.openxmlformats.org/officeDocument/2006/relationships" id="256" r:id="Ra5f42d4fb2e643d8"/>
    <p:sldId xmlns:r="http://schemas.openxmlformats.org/officeDocument/2006/relationships" id="257" r:id="Rbd8fc818126d408e"/>
    <p:sldId xmlns:r="http://schemas.openxmlformats.org/officeDocument/2006/relationships" id="258" r:id="Rf9d4971042f04946"/>
    <p:sldId xmlns:r="http://schemas.openxmlformats.org/officeDocument/2006/relationships" id="259" r:id="Rac7a61cfd9484f2a"/>
    <p:sldId xmlns:r="http://schemas.openxmlformats.org/officeDocument/2006/relationships" id="260" r:id="Rc8b8c4fc19244028"/>
    <p:sldId xmlns:r="http://schemas.openxmlformats.org/officeDocument/2006/relationships" id="261" r:id="Rad462a74c3a34ba2"/>
    <p:sldId xmlns:r="http://schemas.openxmlformats.org/officeDocument/2006/relationships" id="262" r:id="Red3ddde985d34f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2c76e70f0439c" /><Relationship Type="http://schemas.openxmlformats.org/officeDocument/2006/relationships/slide" Target="/ppt/slides/slide1.xml" Id="Ra5f42d4fb2e643d8" /><Relationship Type="http://schemas.openxmlformats.org/officeDocument/2006/relationships/slide" Target="/ppt/slides/slide2.xml" Id="Rbd8fc818126d408e" /><Relationship Type="http://schemas.openxmlformats.org/officeDocument/2006/relationships/slide" Target="/ppt/slides/slide3.xml" Id="Rf9d4971042f04946" /><Relationship Type="http://schemas.openxmlformats.org/officeDocument/2006/relationships/slide" Target="/ppt/slides/slide4.xml" Id="Rac7a61cfd9484f2a" /><Relationship Type="http://schemas.openxmlformats.org/officeDocument/2006/relationships/slide" Target="/ppt/slides/slide5.xml" Id="Rc8b8c4fc19244028" /><Relationship Type="http://schemas.openxmlformats.org/officeDocument/2006/relationships/slide" Target="/ppt/slides/slide6.xml" Id="Rad462a74c3a34ba2" /><Relationship Type="http://schemas.openxmlformats.org/officeDocument/2006/relationships/slide" Target="/ppt/slides/slide7.xml" Id="Red3ddde985d34f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86e1a68d0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e35b630744a3" /><Relationship Type="http://schemas.openxmlformats.org/officeDocument/2006/relationships/theme" Target="/ppt/slideMasters/theme/theme1.xml" Id="Rf7c5ab6024ff45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ee35b6307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e69e76629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4f52fc7cd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6c1285281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eb8b5a37e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545e46b6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3fef14a8546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6967abe3e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LECON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20 881 460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3 333 755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8 400 803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LECON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Grindvikvegen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930 980 463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LECON AS</a:t>
            </a:r>
          </a:p>
        </p:txBody>
      </p:sp>
    </p:spTree>
  </p:cSld>
  <p:clrMapOvr>
    <a:masterClrMapping xmlns:a="http://schemas.openxmlformats.org/drawingml/2006/main"/>
  </p:clrMapOvr>
</p:sld>
</file>