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d9cbf1601249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ca1a8bb6264d6a"/>
  </p:sldMasterIdLst>
  <p:sldIdLst>
    <p:sldId xmlns:r="http://schemas.openxmlformats.org/officeDocument/2006/relationships" id="256" r:id="Rca16491015a34fdf"/>
    <p:sldId xmlns:r="http://schemas.openxmlformats.org/officeDocument/2006/relationships" id="257" r:id="R9dfc894742114dba"/>
    <p:sldId xmlns:r="http://schemas.openxmlformats.org/officeDocument/2006/relationships" id="258" r:id="R32f8e843094f441d"/>
    <p:sldId xmlns:r="http://schemas.openxmlformats.org/officeDocument/2006/relationships" id="259" r:id="R06de0e5ef6a74649"/>
    <p:sldId xmlns:r="http://schemas.openxmlformats.org/officeDocument/2006/relationships" id="260" r:id="R2189104a311d49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ca1a8bb6264d6a" /><Relationship Type="http://schemas.openxmlformats.org/officeDocument/2006/relationships/slide" Target="/ppt/slides/slide1.xml" Id="Rca16491015a34fdf" /><Relationship Type="http://schemas.openxmlformats.org/officeDocument/2006/relationships/slide" Target="/ppt/slides/slide2.xml" Id="R9dfc894742114dba" /><Relationship Type="http://schemas.openxmlformats.org/officeDocument/2006/relationships/slide" Target="/ppt/slides/slide3.xml" Id="R32f8e843094f441d" /><Relationship Type="http://schemas.openxmlformats.org/officeDocument/2006/relationships/slide" Target="/ppt/slides/slide4.xml" Id="R06de0e5ef6a74649" /><Relationship Type="http://schemas.openxmlformats.org/officeDocument/2006/relationships/slide" Target="/ppt/slides/slide5.xml" Id="R2189104a311d49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535b05ab0346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294cc0fdf4fb2" /><Relationship Type="http://schemas.openxmlformats.org/officeDocument/2006/relationships/theme" Target="/ppt/slideMasters/theme/theme1.xml" Id="Rc9704d29318540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f294cc0fdf4f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3b541907b4c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6e94554f447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b9e3d30734c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e14297f4444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8f0011eb149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RINGERIKSVEIEN 187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RINGERIKSVEIEN 187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RINGERIKSVEIEN 187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RINGERIKSVEIEN 187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RINGERIKSVEIEN 187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RINGERIKSVEIEN 187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930 978 078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RINGERIKSVEIEN 187 AS</a:t>
            </a:r>
          </a:p>
        </p:txBody>
      </p:sp>
    </p:spTree>
  </p:cSld>
  <p:clrMapOvr>
    <a:masterClrMapping xmlns:a="http://schemas.openxmlformats.org/drawingml/2006/main"/>
  </p:clrMapOvr>
</p:sld>
</file>