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22b7dcd1a743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5d9c7e19184fe8"/>
  </p:sldMasterIdLst>
  <p:sldIdLst>
    <p:sldId xmlns:r="http://schemas.openxmlformats.org/officeDocument/2006/relationships" id="256" r:id="Rb7547b07cca44134"/>
    <p:sldId xmlns:r="http://schemas.openxmlformats.org/officeDocument/2006/relationships" id="257" r:id="R6137027ed3f24d5d"/>
    <p:sldId xmlns:r="http://schemas.openxmlformats.org/officeDocument/2006/relationships" id="258" r:id="Rdba83b3237c04226"/>
    <p:sldId xmlns:r="http://schemas.openxmlformats.org/officeDocument/2006/relationships" id="259" r:id="Re61f9508c9c547c8"/>
    <p:sldId xmlns:r="http://schemas.openxmlformats.org/officeDocument/2006/relationships" id="260" r:id="R8e977e7502bd4e1a"/>
    <p:sldId xmlns:r="http://schemas.openxmlformats.org/officeDocument/2006/relationships" id="261" r:id="R8e3138ce8de641dd"/>
    <p:sldId xmlns:r="http://schemas.openxmlformats.org/officeDocument/2006/relationships" id="262" r:id="Rf056076b91b24f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d9c7e19184fe8" /><Relationship Type="http://schemas.openxmlformats.org/officeDocument/2006/relationships/slide" Target="/ppt/slides/slide1.xml" Id="Rb7547b07cca44134" /><Relationship Type="http://schemas.openxmlformats.org/officeDocument/2006/relationships/slide" Target="/ppt/slides/slide2.xml" Id="R6137027ed3f24d5d" /><Relationship Type="http://schemas.openxmlformats.org/officeDocument/2006/relationships/slide" Target="/ppt/slides/slide3.xml" Id="Rdba83b3237c04226" /><Relationship Type="http://schemas.openxmlformats.org/officeDocument/2006/relationships/slide" Target="/ppt/slides/slide4.xml" Id="Re61f9508c9c547c8" /><Relationship Type="http://schemas.openxmlformats.org/officeDocument/2006/relationships/slide" Target="/ppt/slides/slide5.xml" Id="R8e977e7502bd4e1a" /><Relationship Type="http://schemas.openxmlformats.org/officeDocument/2006/relationships/slide" Target="/ppt/slides/slide6.xml" Id="R8e3138ce8de641dd" /><Relationship Type="http://schemas.openxmlformats.org/officeDocument/2006/relationships/slide" Target="/ppt/slides/slide7.xml" Id="Rf056076b91b24f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89b403cc94a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6648352c14b9c" /><Relationship Type="http://schemas.openxmlformats.org/officeDocument/2006/relationships/theme" Target="/ppt/slideMasters/theme/theme1.xml" Id="R3cf9a125f94a4a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76648352c1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cfde13a0947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cb814003843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1aeeab62649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7197d664b46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11ae2823f47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6a4a94efd45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9e236c83a4e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V. WILHELMSEN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 WILHELMSEN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WILHELMSEN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Trollbærveien 24C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9514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930 937 592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 WILHELMSEN HOLDING AS</a:t>
            </a:r>
          </a:p>
        </p:txBody>
      </p:sp>
    </p:spTree>
  </p:cSld>
  <p:clrMapOvr>
    <a:masterClrMapping xmlns:a="http://schemas.openxmlformats.org/drawingml/2006/main"/>
  </p:clrMapOvr>
</p:sld>
</file>