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4b5a1362b34f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a9ba45b3c74faa"/>
  </p:sldMasterIdLst>
  <p:sldIdLst>
    <p:sldId xmlns:r="http://schemas.openxmlformats.org/officeDocument/2006/relationships" id="256" r:id="Rb5ca9e70c23a491b"/>
    <p:sldId xmlns:r="http://schemas.openxmlformats.org/officeDocument/2006/relationships" id="257" r:id="R727fc3c6cc1445b3"/>
    <p:sldId xmlns:r="http://schemas.openxmlformats.org/officeDocument/2006/relationships" id="258" r:id="Rbad2308649d54c75"/>
    <p:sldId xmlns:r="http://schemas.openxmlformats.org/officeDocument/2006/relationships" id="259" r:id="Rfbccf61f69eb491a"/>
    <p:sldId xmlns:r="http://schemas.openxmlformats.org/officeDocument/2006/relationships" id="260" r:id="Ra3ae1087d7384c7e"/>
    <p:sldId xmlns:r="http://schemas.openxmlformats.org/officeDocument/2006/relationships" id="261" r:id="R0031d1f743c548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a9ba45b3c74faa" /><Relationship Type="http://schemas.openxmlformats.org/officeDocument/2006/relationships/slide" Target="/ppt/slides/slide1.xml" Id="Rb5ca9e70c23a491b" /><Relationship Type="http://schemas.openxmlformats.org/officeDocument/2006/relationships/slide" Target="/ppt/slides/slide2.xml" Id="R727fc3c6cc1445b3" /><Relationship Type="http://schemas.openxmlformats.org/officeDocument/2006/relationships/slide" Target="/ppt/slides/slide3.xml" Id="Rbad2308649d54c75" /><Relationship Type="http://schemas.openxmlformats.org/officeDocument/2006/relationships/slide" Target="/ppt/slides/slide4.xml" Id="Rfbccf61f69eb491a" /><Relationship Type="http://schemas.openxmlformats.org/officeDocument/2006/relationships/slide" Target="/ppt/slides/slide5.xml" Id="Ra3ae1087d7384c7e" /><Relationship Type="http://schemas.openxmlformats.org/officeDocument/2006/relationships/slide" Target="/ppt/slides/slide6.xml" Id="R0031d1f743c548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826bccaff441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7b767964e4f20" /><Relationship Type="http://schemas.openxmlformats.org/officeDocument/2006/relationships/theme" Target="/ppt/slideMasters/theme/theme1.xml" Id="R7699913f446246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97b767964e4f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64674046846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933b0507b4f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bb28021b94c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d78b599d145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6e7f6509a44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7753d587043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BOUCHÉ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BOUCHÉ AS ble etablert [år] og holder til i Bjørnevatn.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823 411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1 171 448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1 551 062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Gartnerjordet 59A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9910 Bjørnevatn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930 937 541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