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06cf6754b6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12ba218ab4735"/>
  </p:sldMasterIdLst>
  <p:sldIdLst>
    <p:sldId xmlns:r="http://schemas.openxmlformats.org/officeDocument/2006/relationships" id="256" r:id="R894a0bc335cd4bee"/>
    <p:sldId xmlns:r="http://schemas.openxmlformats.org/officeDocument/2006/relationships" id="257" r:id="R1aa6278579884207"/>
    <p:sldId xmlns:r="http://schemas.openxmlformats.org/officeDocument/2006/relationships" id="258" r:id="Rbf588e88699f41c5"/>
    <p:sldId xmlns:r="http://schemas.openxmlformats.org/officeDocument/2006/relationships" id="259" r:id="Rfcd6067aeedc4d66"/>
    <p:sldId xmlns:r="http://schemas.openxmlformats.org/officeDocument/2006/relationships" id="260" r:id="R05c15bf4fef94ee5"/>
    <p:sldId xmlns:r="http://schemas.openxmlformats.org/officeDocument/2006/relationships" id="261" r:id="R67ff2def066d40e5"/>
    <p:sldId xmlns:r="http://schemas.openxmlformats.org/officeDocument/2006/relationships" id="262" r:id="Rd06bf7073183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12ba218ab4735" /><Relationship Type="http://schemas.openxmlformats.org/officeDocument/2006/relationships/slide" Target="/ppt/slides/slide1.xml" Id="R894a0bc335cd4bee" /><Relationship Type="http://schemas.openxmlformats.org/officeDocument/2006/relationships/slide" Target="/ppt/slides/slide2.xml" Id="R1aa6278579884207" /><Relationship Type="http://schemas.openxmlformats.org/officeDocument/2006/relationships/slide" Target="/ppt/slides/slide3.xml" Id="Rbf588e88699f41c5" /><Relationship Type="http://schemas.openxmlformats.org/officeDocument/2006/relationships/slide" Target="/ppt/slides/slide4.xml" Id="Rfcd6067aeedc4d66" /><Relationship Type="http://schemas.openxmlformats.org/officeDocument/2006/relationships/slide" Target="/ppt/slides/slide5.xml" Id="R05c15bf4fef94ee5" /><Relationship Type="http://schemas.openxmlformats.org/officeDocument/2006/relationships/slide" Target="/ppt/slides/slide6.xml" Id="R67ff2def066d40e5" /><Relationship Type="http://schemas.openxmlformats.org/officeDocument/2006/relationships/slide" Target="/ppt/slides/slide7.xml" Id="Rd06bf7073183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5f74ff64248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500ed3a2a47dd" /><Relationship Type="http://schemas.openxmlformats.org/officeDocument/2006/relationships/theme" Target="/ppt/slideMasters/theme/theme1.xml" Id="R42ba1296c9ff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500ed3a2a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ce11455254a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43b08a94e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82efa16b04b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931353055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324f1b626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6f5edb3e043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211b6debe4e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TAFJORD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TAFJORD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Billingstadåsen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930 911 224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HOLDING AS</a:t>
            </a:r>
          </a:p>
        </p:txBody>
      </p:sp>
    </p:spTree>
  </p:cSld>
  <p:clrMapOvr>
    <a:masterClrMapping xmlns:a="http://schemas.openxmlformats.org/drawingml/2006/main"/>
  </p:clrMapOvr>
</p:sld>
</file>