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3c644efc0a46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834be2619143d4"/>
  </p:sldMasterIdLst>
  <p:sldIdLst>
    <p:sldId xmlns:r="http://schemas.openxmlformats.org/officeDocument/2006/relationships" id="256" r:id="Ra0ab70f41bc449ad"/>
    <p:sldId xmlns:r="http://schemas.openxmlformats.org/officeDocument/2006/relationships" id="257" r:id="Rd4e324a316d54638"/>
    <p:sldId xmlns:r="http://schemas.openxmlformats.org/officeDocument/2006/relationships" id="258" r:id="Rdce36233624b4ba9"/>
    <p:sldId xmlns:r="http://schemas.openxmlformats.org/officeDocument/2006/relationships" id="259" r:id="R05b4a6c44cf44e60"/>
    <p:sldId xmlns:r="http://schemas.openxmlformats.org/officeDocument/2006/relationships" id="260" r:id="R3a68fee6106b40b3"/>
    <p:sldId xmlns:r="http://schemas.openxmlformats.org/officeDocument/2006/relationships" id="261" r:id="R9bdbaf0929144d69"/>
    <p:sldId xmlns:r="http://schemas.openxmlformats.org/officeDocument/2006/relationships" id="262" r:id="Rd655f053511648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34be2619143d4" /><Relationship Type="http://schemas.openxmlformats.org/officeDocument/2006/relationships/slide" Target="/ppt/slides/slide1.xml" Id="Ra0ab70f41bc449ad" /><Relationship Type="http://schemas.openxmlformats.org/officeDocument/2006/relationships/slide" Target="/ppt/slides/slide2.xml" Id="Rd4e324a316d54638" /><Relationship Type="http://schemas.openxmlformats.org/officeDocument/2006/relationships/slide" Target="/ppt/slides/slide3.xml" Id="Rdce36233624b4ba9" /><Relationship Type="http://schemas.openxmlformats.org/officeDocument/2006/relationships/slide" Target="/ppt/slides/slide4.xml" Id="R05b4a6c44cf44e60" /><Relationship Type="http://schemas.openxmlformats.org/officeDocument/2006/relationships/slide" Target="/ppt/slides/slide5.xml" Id="R3a68fee6106b40b3" /><Relationship Type="http://schemas.openxmlformats.org/officeDocument/2006/relationships/slide" Target="/ppt/slides/slide6.xml" Id="R9bdbaf0929144d69" /><Relationship Type="http://schemas.openxmlformats.org/officeDocument/2006/relationships/slide" Target="/ppt/slides/slide7.xml" Id="Rd655f053511648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f6d890b0443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baecc106e4584" /><Relationship Type="http://schemas.openxmlformats.org/officeDocument/2006/relationships/theme" Target="/ppt/slideMasters/theme/theme1.xml" Id="R9725168e015a48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bbaecc106e45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d9c59c34d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bf127262b43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01d05c12d42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202d6029442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fc75d89ad48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13590c27845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f43c1833a4f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TAFJORD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TAFJORD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Billingstadåsen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930 911 224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