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63b05082524e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8bd00af7044e61"/>
  </p:sldMasterIdLst>
  <p:sldIdLst>
    <p:sldId xmlns:r="http://schemas.openxmlformats.org/officeDocument/2006/relationships" id="256" r:id="Rad01cff90aa64652"/>
    <p:sldId xmlns:r="http://schemas.openxmlformats.org/officeDocument/2006/relationships" id="257" r:id="R6b60b29405524310"/>
    <p:sldId xmlns:r="http://schemas.openxmlformats.org/officeDocument/2006/relationships" id="258" r:id="R80bac42caef34af1"/>
    <p:sldId xmlns:r="http://schemas.openxmlformats.org/officeDocument/2006/relationships" id="259" r:id="R30bf8f948ce648e0"/>
    <p:sldId xmlns:r="http://schemas.openxmlformats.org/officeDocument/2006/relationships" id="260" r:id="Re03c23750e454a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8bd00af7044e61" /><Relationship Type="http://schemas.openxmlformats.org/officeDocument/2006/relationships/slide" Target="/ppt/slides/slide1.xml" Id="Rad01cff90aa64652" /><Relationship Type="http://schemas.openxmlformats.org/officeDocument/2006/relationships/slide" Target="/ppt/slides/slide2.xml" Id="R6b60b29405524310" /><Relationship Type="http://schemas.openxmlformats.org/officeDocument/2006/relationships/slide" Target="/ppt/slides/slide3.xml" Id="R80bac42caef34af1" /><Relationship Type="http://schemas.openxmlformats.org/officeDocument/2006/relationships/slide" Target="/ppt/slides/slide4.xml" Id="R30bf8f948ce648e0" /><Relationship Type="http://schemas.openxmlformats.org/officeDocument/2006/relationships/slide" Target="/ppt/slides/slide5.xml" Id="Re03c23750e454a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24d9ae6dc942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44736d9e94e9a" /><Relationship Type="http://schemas.openxmlformats.org/officeDocument/2006/relationships/theme" Target="/ppt/slideMasters/theme/theme1.xml" Id="R9e1ca20b4b3447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044736d9e94e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3ec24761b45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a861f534241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785b6b7194d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b29b51dbb4d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17d7ad51a49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GRORUD FOTO &amp;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GRORUD FOTO &amp;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GRORUD FOTO &amp; MEDIA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GRORUD FOTO &amp;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GRORUD FOTO &amp;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GRORUD FOTO &amp;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930 908 096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GRORUD FOTO &amp; MEDIA AS</a:t>
            </a:r>
          </a:p>
        </p:txBody>
      </p:sp>
    </p:spTree>
  </p:cSld>
  <p:clrMapOvr>
    <a:masterClrMapping xmlns:a="http://schemas.openxmlformats.org/drawingml/2006/main"/>
  </p:clrMapOvr>
</p:sld>
</file>