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90d39958b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d0aa7546a4abb"/>
  </p:sldMasterIdLst>
  <p:sldIdLst>
    <p:sldId xmlns:r="http://schemas.openxmlformats.org/officeDocument/2006/relationships" id="256" r:id="R4719e0f704e34be5"/>
    <p:sldId xmlns:r="http://schemas.openxmlformats.org/officeDocument/2006/relationships" id="257" r:id="R44222ef1563848ba"/>
    <p:sldId xmlns:r="http://schemas.openxmlformats.org/officeDocument/2006/relationships" id="258" r:id="R310a471ac16548ae"/>
    <p:sldId xmlns:r="http://schemas.openxmlformats.org/officeDocument/2006/relationships" id="259" r:id="Re963f644eef54c73"/>
    <p:sldId xmlns:r="http://schemas.openxmlformats.org/officeDocument/2006/relationships" id="260" r:id="Rcfb43303780d4420"/>
    <p:sldId xmlns:r="http://schemas.openxmlformats.org/officeDocument/2006/relationships" id="261" r:id="R2f01971e878c4395"/>
    <p:sldId xmlns:r="http://schemas.openxmlformats.org/officeDocument/2006/relationships" id="262" r:id="R92bfe1dac8ca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d0aa7546a4abb" /><Relationship Type="http://schemas.openxmlformats.org/officeDocument/2006/relationships/slide" Target="/ppt/slides/slide1.xml" Id="R4719e0f704e34be5" /><Relationship Type="http://schemas.openxmlformats.org/officeDocument/2006/relationships/slide" Target="/ppt/slides/slide2.xml" Id="R44222ef1563848ba" /><Relationship Type="http://schemas.openxmlformats.org/officeDocument/2006/relationships/slide" Target="/ppt/slides/slide3.xml" Id="R310a471ac16548ae" /><Relationship Type="http://schemas.openxmlformats.org/officeDocument/2006/relationships/slide" Target="/ppt/slides/slide4.xml" Id="Re963f644eef54c73" /><Relationship Type="http://schemas.openxmlformats.org/officeDocument/2006/relationships/slide" Target="/ppt/slides/slide5.xml" Id="Rcfb43303780d4420" /><Relationship Type="http://schemas.openxmlformats.org/officeDocument/2006/relationships/slide" Target="/ppt/slides/slide6.xml" Id="R2f01971e878c4395" /><Relationship Type="http://schemas.openxmlformats.org/officeDocument/2006/relationships/slide" Target="/ppt/slides/slide7.xml" Id="R92bfe1dac8ca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c8308f86f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6421981e74fc8" /><Relationship Type="http://schemas.openxmlformats.org/officeDocument/2006/relationships/theme" Target="/ppt/slideMasters/theme/theme1.xml" Id="Rc2633b216688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6421981e7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e9cf47854d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9be59f33b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1a75b4c13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e76e4446c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bacfd64cd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cf74ddce8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f4e7b7585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