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cf6098a12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12cb050ec4fea"/>
  </p:sldMasterIdLst>
  <p:sldIdLst>
    <p:sldId xmlns:r="http://schemas.openxmlformats.org/officeDocument/2006/relationships" id="256" r:id="R57723ac6f069491b"/>
    <p:sldId xmlns:r="http://schemas.openxmlformats.org/officeDocument/2006/relationships" id="257" r:id="Rf0aaf1d97add44c5"/>
    <p:sldId xmlns:r="http://schemas.openxmlformats.org/officeDocument/2006/relationships" id="258" r:id="R4ce05fd58254401b"/>
    <p:sldId xmlns:r="http://schemas.openxmlformats.org/officeDocument/2006/relationships" id="259" r:id="R154388ac531a4acb"/>
    <p:sldId xmlns:r="http://schemas.openxmlformats.org/officeDocument/2006/relationships" id="260" r:id="Rd4709e8402be48e7"/>
    <p:sldId xmlns:r="http://schemas.openxmlformats.org/officeDocument/2006/relationships" id="261" r:id="R724734d4dcd1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12cb050ec4fea" /><Relationship Type="http://schemas.openxmlformats.org/officeDocument/2006/relationships/slide" Target="/ppt/slides/slide1.xml" Id="R57723ac6f069491b" /><Relationship Type="http://schemas.openxmlformats.org/officeDocument/2006/relationships/slide" Target="/ppt/slides/slide2.xml" Id="Rf0aaf1d97add44c5" /><Relationship Type="http://schemas.openxmlformats.org/officeDocument/2006/relationships/slide" Target="/ppt/slides/slide3.xml" Id="R4ce05fd58254401b" /><Relationship Type="http://schemas.openxmlformats.org/officeDocument/2006/relationships/slide" Target="/ppt/slides/slide4.xml" Id="R154388ac531a4acb" /><Relationship Type="http://schemas.openxmlformats.org/officeDocument/2006/relationships/slide" Target="/ppt/slides/slide5.xml" Id="Rd4709e8402be48e7" /><Relationship Type="http://schemas.openxmlformats.org/officeDocument/2006/relationships/slide" Target="/ppt/slides/slide6.xml" Id="R724734d4dcd1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bab46952341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b2d0e0a1a41c7" /><Relationship Type="http://schemas.openxmlformats.org/officeDocument/2006/relationships/theme" Target="/ppt/slideMasters/theme/theme1.xml" Id="Re6827f376351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b2d0e0a1a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02203ec9e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dc34c653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b92e8a069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c0d1047e5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6de3baa62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24c35f810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