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5b214908a44e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997776b8a4170"/>
  </p:sldMasterIdLst>
  <p:sldIdLst>
    <p:sldId xmlns:r="http://schemas.openxmlformats.org/officeDocument/2006/relationships" id="256" r:id="Rc89d7b12d9774601"/>
    <p:sldId xmlns:r="http://schemas.openxmlformats.org/officeDocument/2006/relationships" id="257" r:id="Rd65b2156ee204803"/>
    <p:sldId xmlns:r="http://schemas.openxmlformats.org/officeDocument/2006/relationships" id="258" r:id="R28209cdde5c64d64"/>
    <p:sldId xmlns:r="http://schemas.openxmlformats.org/officeDocument/2006/relationships" id="259" r:id="R72c72eae04d140db"/>
    <p:sldId xmlns:r="http://schemas.openxmlformats.org/officeDocument/2006/relationships" id="260" r:id="Rd71e1653012b469f"/>
    <p:sldId xmlns:r="http://schemas.openxmlformats.org/officeDocument/2006/relationships" id="261" r:id="Rf1ac5629db3345b9"/>
    <p:sldId xmlns:r="http://schemas.openxmlformats.org/officeDocument/2006/relationships" id="262" r:id="Rf2631f91ac0a46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997776b8a4170" /><Relationship Type="http://schemas.openxmlformats.org/officeDocument/2006/relationships/slide" Target="/ppt/slides/slide1.xml" Id="Rc89d7b12d9774601" /><Relationship Type="http://schemas.openxmlformats.org/officeDocument/2006/relationships/slide" Target="/ppt/slides/slide2.xml" Id="Rd65b2156ee204803" /><Relationship Type="http://schemas.openxmlformats.org/officeDocument/2006/relationships/slide" Target="/ppt/slides/slide3.xml" Id="R28209cdde5c64d64" /><Relationship Type="http://schemas.openxmlformats.org/officeDocument/2006/relationships/slide" Target="/ppt/slides/slide4.xml" Id="R72c72eae04d140db" /><Relationship Type="http://schemas.openxmlformats.org/officeDocument/2006/relationships/slide" Target="/ppt/slides/slide5.xml" Id="Rd71e1653012b469f" /><Relationship Type="http://schemas.openxmlformats.org/officeDocument/2006/relationships/slide" Target="/ppt/slides/slide6.xml" Id="Rf1ac5629db3345b9" /><Relationship Type="http://schemas.openxmlformats.org/officeDocument/2006/relationships/slide" Target="/ppt/slides/slide7.xml" Id="Rf2631f91ac0a46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b12b3d0fd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7b6c6a6ec4a65" /><Relationship Type="http://schemas.openxmlformats.org/officeDocument/2006/relationships/theme" Target="/ppt/slideMasters/theme/theme1.xml" Id="Rc2b7f6be5e7841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7b6c6a6ec4a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b76d1739c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a1003028d4c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778b84e844b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31ed0694945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694613e8d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36d7a96b345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1de3a31dd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BONEK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BONEK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705 443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BALINT VETIER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Kolheivegen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930 886 920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BONEK AS</a:t>
            </a:r>
          </a:p>
        </p:txBody>
      </p:sp>
    </p:spTree>
  </p:cSld>
  <p:clrMapOvr>
    <a:masterClrMapping xmlns:a="http://schemas.openxmlformats.org/drawingml/2006/main"/>
  </p:clrMapOvr>
</p:sld>
</file>