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838e3c03f146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f121f05c9f4f9f"/>
  </p:sldMasterIdLst>
  <p:sldIdLst>
    <p:sldId xmlns:r="http://schemas.openxmlformats.org/officeDocument/2006/relationships" id="256" r:id="R412d5e6675094a6d"/>
    <p:sldId xmlns:r="http://schemas.openxmlformats.org/officeDocument/2006/relationships" id="257" r:id="R173fb0b3277041dc"/>
    <p:sldId xmlns:r="http://schemas.openxmlformats.org/officeDocument/2006/relationships" id="258" r:id="Rc6a6a88ddab04f4f"/>
    <p:sldId xmlns:r="http://schemas.openxmlformats.org/officeDocument/2006/relationships" id="259" r:id="Rfa0e89a626f3441e"/>
    <p:sldId xmlns:r="http://schemas.openxmlformats.org/officeDocument/2006/relationships" id="260" r:id="R840c3984a8214db7"/>
    <p:sldId xmlns:r="http://schemas.openxmlformats.org/officeDocument/2006/relationships" id="261" r:id="Rd7316bd46ca0455b"/>
    <p:sldId xmlns:r="http://schemas.openxmlformats.org/officeDocument/2006/relationships" id="262" r:id="R207e6fee5795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121f05c9f4f9f" /><Relationship Type="http://schemas.openxmlformats.org/officeDocument/2006/relationships/slide" Target="/ppt/slides/slide1.xml" Id="R412d5e6675094a6d" /><Relationship Type="http://schemas.openxmlformats.org/officeDocument/2006/relationships/slide" Target="/ppt/slides/slide2.xml" Id="R173fb0b3277041dc" /><Relationship Type="http://schemas.openxmlformats.org/officeDocument/2006/relationships/slide" Target="/ppt/slides/slide3.xml" Id="Rc6a6a88ddab04f4f" /><Relationship Type="http://schemas.openxmlformats.org/officeDocument/2006/relationships/slide" Target="/ppt/slides/slide4.xml" Id="Rfa0e89a626f3441e" /><Relationship Type="http://schemas.openxmlformats.org/officeDocument/2006/relationships/slide" Target="/ppt/slides/slide5.xml" Id="R840c3984a8214db7" /><Relationship Type="http://schemas.openxmlformats.org/officeDocument/2006/relationships/slide" Target="/ppt/slides/slide6.xml" Id="Rd7316bd46ca0455b" /><Relationship Type="http://schemas.openxmlformats.org/officeDocument/2006/relationships/slide" Target="/ppt/slides/slide7.xml" Id="R207e6fee5795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fd34a9d8a48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5b19a9e354c22" /><Relationship Type="http://schemas.openxmlformats.org/officeDocument/2006/relationships/theme" Target="/ppt/slideMasters/theme/theme1.xml" Id="R8fecd20682e445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95b19a9e35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6ece0ff3146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7f3bca0de4f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d788ae83b42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7b712b2304e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f88583fa441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e07a03f1848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86306f6fb40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BONEK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BONEK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705 443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BALINT VETIER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Kolheivegen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930 886 920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