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6ea548495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0eda89afa4688"/>
  </p:sldMasterIdLst>
  <p:sldIdLst>
    <p:sldId xmlns:r="http://schemas.openxmlformats.org/officeDocument/2006/relationships" id="256" r:id="Rba03e54d197943b0"/>
    <p:sldId xmlns:r="http://schemas.openxmlformats.org/officeDocument/2006/relationships" id="257" r:id="R6eaf1ab509b541b4"/>
    <p:sldId xmlns:r="http://schemas.openxmlformats.org/officeDocument/2006/relationships" id="258" r:id="R72ea70b0deda458b"/>
    <p:sldId xmlns:r="http://schemas.openxmlformats.org/officeDocument/2006/relationships" id="259" r:id="R70ae50711bc0432c"/>
    <p:sldId xmlns:r="http://schemas.openxmlformats.org/officeDocument/2006/relationships" id="260" r:id="R0f2969231b0943f7"/>
    <p:sldId xmlns:r="http://schemas.openxmlformats.org/officeDocument/2006/relationships" id="261" r:id="R744d0d97498d4791"/>
    <p:sldId xmlns:r="http://schemas.openxmlformats.org/officeDocument/2006/relationships" id="262" r:id="R7307ced46960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0eda89afa4688" /><Relationship Type="http://schemas.openxmlformats.org/officeDocument/2006/relationships/slide" Target="/ppt/slides/slide1.xml" Id="Rba03e54d197943b0" /><Relationship Type="http://schemas.openxmlformats.org/officeDocument/2006/relationships/slide" Target="/ppt/slides/slide2.xml" Id="R6eaf1ab509b541b4" /><Relationship Type="http://schemas.openxmlformats.org/officeDocument/2006/relationships/slide" Target="/ppt/slides/slide3.xml" Id="R72ea70b0deda458b" /><Relationship Type="http://schemas.openxmlformats.org/officeDocument/2006/relationships/slide" Target="/ppt/slides/slide4.xml" Id="R70ae50711bc0432c" /><Relationship Type="http://schemas.openxmlformats.org/officeDocument/2006/relationships/slide" Target="/ppt/slides/slide5.xml" Id="R0f2969231b0943f7" /><Relationship Type="http://schemas.openxmlformats.org/officeDocument/2006/relationships/slide" Target="/ppt/slides/slide6.xml" Id="R744d0d97498d4791" /><Relationship Type="http://schemas.openxmlformats.org/officeDocument/2006/relationships/slide" Target="/ppt/slides/slide7.xml" Id="R7307ced46960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1a233e4a5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0a82529e4db5" /><Relationship Type="http://schemas.openxmlformats.org/officeDocument/2006/relationships/theme" Target="/ppt/slideMasters/theme/theme1.xml" Id="R32608b57d145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d0a82529e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693ca329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7df5c0881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c37e79e2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0729bc926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3e83f613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2ee3f780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36c370f6c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GALILEO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GALILEO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4 970 285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GALILEO AQUARII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grj@galileo.as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930 876 798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GALILEO AS</a:t>
            </a:r>
          </a:p>
        </p:txBody>
      </p:sp>
    </p:spTree>
  </p:cSld>
  <p:clrMapOvr>
    <a:masterClrMapping xmlns:a="http://schemas.openxmlformats.org/drawingml/2006/main"/>
  </p:clrMapOvr>
</p:sld>
</file>