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b9c34d6b2346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1cc74afaef4b43"/>
  </p:sldMasterIdLst>
  <p:sldIdLst>
    <p:sldId xmlns:r="http://schemas.openxmlformats.org/officeDocument/2006/relationships" id="256" r:id="R1f8b1f3ec46641c7"/>
    <p:sldId xmlns:r="http://schemas.openxmlformats.org/officeDocument/2006/relationships" id="257" r:id="Re660953e60c84c4e"/>
    <p:sldId xmlns:r="http://schemas.openxmlformats.org/officeDocument/2006/relationships" id="258" r:id="Rebf6c6226d154152"/>
    <p:sldId xmlns:r="http://schemas.openxmlformats.org/officeDocument/2006/relationships" id="259" r:id="Rdfb239384e4c4808"/>
    <p:sldId xmlns:r="http://schemas.openxmlformats.org/officeDocument/2006/relationships" id="260" r:id="Re753ac46da5d4be8"/>
    <p:sldId xmlns:r="http://schemas.openxmlformats.org/officeDocument/2006/relationships" id="261" r:id="R90e9d25f20d941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1cc74afaef4b43" /><Relationship Type="http://schemas.openxmlformats.org/officeDocument/2006/relationships/slide" Target="/ppt/slides/slide1.xml" Id="R1f8b1f3ec46641c7" /><Relationship Type="http://schemas.openxmlformats.org/officeDocument/2006/relationships/slide" Target="/ppt/slides/slide2.xml" Id="Re660953e60c84c4e" /><Relationship Type="http://schemas.openxmlformats.org/officeDocument/2006/relationships/slide" Target="/ppt/slides/slide3.xml" Id="Rebf6c6226d154152" /><Relationship Type="http://schemas.openxmlformats.org/officeDocument/2006/relationships/slide" Target="/ppt/slides/slide4.xml" Id="Rdfb239384e4c4808" /><Relationship Type="http://schemas.openxmlformats.org/officeDocument/2006/relationships/slide" Target="/ppt/slides/slide5.xml" Id="Re753ac46da5d4be8" /><Relationship Type="http://schemas.openxmlformats.org/officeDocument/2006/relationships/slide" Target="/ppt/slides/slide6.xml" Id="R90e9d25f20d941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de34d29bfe48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421fac48d4f8b" /><Relationship Type="http://schemas.openxmlformats.org/officeDocument/2006/relationships/theme" Target="/ppt/slideMasters/theme/theme1.xml" Id="R695a5c51dfb847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7421fac48d4f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4c4489b7542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ff52b79fa4a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248835f0e41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4c05496a140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5f64089d346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facbb970e4d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KONECRANES NORWAY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KONECRANES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KONECRANES NORWAY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KONECRANES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KONECRANES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KONECRANES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−520 961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52 536 128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52 536 128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KONECRANES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930 835 463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KONECRANES NORWAY HOLDING AS</a:t>
            </a:r>
          </a:p>
        </p:txBody>
      </p:sp>
    </p:spTree>
  </p:cSld>
  <p:clrMapOvr>
    <a:masterClrMapping xmlns:a="http://schemas.openxmlformats.org/drawingml/2006/main"/>
  </p:clrMapOvr>
</p:sld>
</file>