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7aefa3d7af43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8f23329b644e1b"/>
  </p:sldMasterIdLst>
  <p:sldIdLst>
    <p:sldId xmlns:r="http://schemas.openxmlformats.org/officeDocument/2006/relationships" id="256" r:id="Re5669ff245d949a4"/>
    <p:sldId xmlns:r="http://schemas.openxmlformats.org/officeDocument/2006/relationships" id="257" r:id="R79f067b0b008474a"/>
    <p:sldId xmlns:r="http://schemas.openxmlformats.org/officeDocument/2006/relationships" id="258" r:id="R3c21f30fdc044fab"/>
    <p:sldId xmlns:r="http://schemas.openxmlformats.org/officeDocument/2006/relationships" id="259" r:id="R84702c38dbe346c0"/>
    <p:sldId xmlns:r="http://schemas.openxmlformats.org/officeDocument/2006/relationships" id="260" r:id="R384d8071bc0349a2"/>
    <p:sldId xmlns:r="http://schemas.openxmlformats.org/officeDocument/2006/relationships" id="261" r:id="R1d62252928c440aa"/>
    <p:sldId xmlns:r="http://schemas.openxmlformats.org/officeDocument/2006/relationships" id="262" r:id="R49b47f4a4e574d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8f23329b644e1b" /><Relationship Type="http://schemas.openxmlformats.org/officeDocument/2006/relationships/slide" Target="/ppt/slides/slide1.xml" Id="Re5669ff245d949a4" /><Relationship Type="http://schemas.openxmlformats.org/officeDocument/2006/relationships/slide" Target="/ppt/slides/slide2.xml" Id="R79f067b0b008474a" /><Relationship Type="http://schemas.openxmlformats.org/officeDocument/2006/relationships/slide" Target="/ppt/slides/slide3.xml" Id="R3c21f30fdc044fab" /><Relationship Type="http://schemas.openxmlformats.org/officeDocument/2006/relationships/slide" Target="/ppt/slides/slide4.xml" Id="R84702c38dbe346c0" /><Relationship Type="http://schemas.openxmlformats.org/officeDocument/2006/relationships/slide" Target="/ppt/slides/slide5.xml" Id="R384d8071bc0349a2" /><Relationship Type="http://schemas.openxmlformats.org/officeDocument/2006/relationships/slide" Target="/ppt/slides/slide6.xml" Id="R1d62252928c440aa" /><Relationship Type="http://schemas.openxmlformats.org/officeDocument/2006/relationships/slide" Target="/ppt/slides/slide7.xml" Id="R49b47f4a4e574d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4570b68f2b43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b8adfeb8d47ac" /><Relationship Type="http://schemas.openxmlformats.org/officeDocument/2006/relationships/theme" Target="/ppt/slideMasters/theme/theme1.xml" Id="R6ff86c0fc0aa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0b8adfeb8d47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6478dc1fc49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36a39004b44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99ad91d5a4f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8a0a1c0474a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e65ebaa7246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0966dc09449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ca43e35a146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SISO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SISO REGNSKAP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242 043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233 553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SANDUM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Torvgata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930 831 255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SISO REGNSKAP AS</a:t>
            </a:r>
          </a:p>
        </p:txBody>
      </p:sp>
    </p:spTree>
  </p:cSld>
  <p:clrMapOvr>
    <a:masterClrMapping xmlns:a="http://schemas.openxmlformats.org/drawingml/2006/main"/>
  </p:clrMapOvr>
</p:sld>
</file>