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c176da70f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96a6606374f0d"/>
  </p:sldMasterIdLst>
  <p:sldIdLst>
    <p:sldId xmlns:r="http://schemas.openxmlformats.org/officeDocument/2006/relationships" id="256" r:id="R0ba2060196c144aa"/>
    <p:sldId xmlns:r="http://schemas.openxmlformats.org/officeDocument/2006/relationships" id="257" r:id="Rf2c1ff827b34414f"/>
    <p:sldId xmlns:r="http://schemas.openxmlformats.org/officeDocument/2006/relationships" id="258" r:id="R39af6dadb2674414"/>
    <p:sldId xmlns:r="http://schemas.openxmlformats.org/officeDocument/2006/relationships" id="259" r:id="Rf31182ecd5f54407"/>
    <p:sldId xmlns:r="http://schemas.openxmlformats.org/officeDocument/2006/relationships" id="260" r:id="R9451dc4612a246ba"/>
    <p:sldId xmlns:r="http://schemas.openxmlformats.org/officeDocument/2006/relationships" id="261" r:id="Rdc39b74bf22646cb"/>
    <p:sldId xmlns:r="http://schemas.openxmlformats.org/officeDocument/2006/relationships" id="262" r:id="Rff201d8d54cd48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96a6606374f0d" /><Relationship Type="http://schemas.openxmlformats.org/officeDocument/2006/relationships/slide" Target="/ppt/slides/slide1.xml" Id="R0ba2060196c144aa" /><Relationship Type="http://schemas.openxmlformats.org/officeDocument/2006/relationships/slide" Target="/ppt/slides/slide2.xml" Id="Rf2c1ff827b34414f" /><Relationship Type="http://schemas.openxmlformats.org/officeDocument/2006/relationships/slide" Target="/ppt/slides/slide3.xml" Id="R39af6dadb2674414" /><Relationship Type="http://schemas.openxmlformats.org/officeDocument/2006/relationships/slide" Target="/ppt/slides/slide4.xml" Id="Rf31182ecd5f54407" /><Relationship Type="http://schemas.openxmlformats.org/officeDocument/2006/relationships/slide" Target="/ppt/slides/slide5.xml" Id="R9451dc4612a246ba" /><Relationship Type="http://schemas.openxmlformats.org/officeDocument/2006/relationships/slide" Target="/ppt/slides/slide6.xml" Id="Rdc39b74bf22646cb" /><Relationship Type="http://schemas.openxmlformats.org/officeDocument/2006/relationships/slide" Target="/ppt/slides/slide7.xml" Id="Rff201d8d54cd48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de0373319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bf69309ed4d01" /><Relationship Type="http://schemas.openxmlformats.org/officeDocument/2006/relationships/theme" Target="/ppt/slideMasters/theme/theme1.xml" Id="Red828a00315c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bf69309ed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10dac283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f0cb8869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5048983f2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96439f40a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a84d555c2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db5778d7d47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f6fbc4b0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MONUMENT ARTHUR BERNTZEN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MONUMENT ARTHUR BERNTZEN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8 399 476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44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930 815 365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