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482e026fa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31eb524a3434b"/>
  </p:sldMasterIdLst>
  <p:sldIdLst>
    <p:sldId xmlns:r="http://schemas.openxmlformats.org/officeDocument/2006/relationships" id="256" r:id="Rdcd1bce950644d1e"/>
    <p:sldId xmlns:r="http://schemas.openxmlformats.org/officeDocument/2006/relationships" id="257" r:id="R568935a902714c47"/>
    <p:sldId xmlns:r="http://schemas.openxmlformats.org/officeDocument/2006/relationships" id="258" r:id="R23b4ca8fe1f947e5"/>
    <p:sldId xmlns:r="http://schemas.openxmlformats.org/officeDocument/2006/relationships" id="259" r:id="Rd1d5c0d5e4434460"/>
    <p:sldId xmlns:r="http://schemas.openxmlformats.org/officeDocument/2006/relationships" id="260" r:id="Raa7448a97d3f4793"/>
    <p:sldId xmlns:r="http://schemas.openxmlformats.org/officeDocument/2006/relationships" id="261" r:id="Rb7ca465cf66c4543"/>
    <p:sldId xmlns:r="http://schemas.openxmlformats.org/officeDocument/2006/relationships" id="262" r:id="Rd03bf5ffd94c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31eb524a3434b" /><Relationship Type="http://schemas.openxmlformats.org/officeDocument/2006/relationships/slide" Target="/ppt/slides/slide1.xml" Id="Rdcd1bce950644d1e" /><Relationship Type="http://schemas.openxmlformats.org/officeDocument/2006/relationships/slide" Target="/ppt/slides/slide2.xml" Id="R568935a902714c47" /><Relationship Type="http://schemas.openxmlformats.org/officeDocument/2006/relationships/slide" Target="/ppt/slides/slide3.xml" Id="R23b4ca8fe1f947e5" /><Relationship Type="http://schemas.openxmlformats.org/officeDocument/2006/relationships/slide" Target="/ppt/slides/slide4.xml" Id="Rd1d5c0d5e4434460" /><Relationship Type="http://schemas.openxmlformats.org/officeDocument/2006/relationships/slide" Target="/ppt/slides/slide5.xml" Id="Raa7448a97d3f4793" /><Relationship Type="http://schemas.openxmlformats.org/officeDocument/2006/relationships/slide" Target="/ppt/slides/slide6.xml" Id="Rb7ca465cf66c4543" /><Relationship Type="http://schemas.openxmlformats.org/officeDocument/2006/relationships/slide" Target="/ppt/slides/slide7.xml" Id="Rd03bf5ffd94c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ad49a570d4c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dc0e27e034abd" /><Relationship Type="http://schemas.openxmlformats.org/officeDocument/2006/relationships/theme" Target="/ppt/slideMasters/theme/theme1.xml" Id="Rd9c80b99546c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dc0e27e03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e552abe1c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4b9c2048b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c158a90647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44f7605ba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6df193a3c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47b52eb4a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0a8eee040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RAKKESTAD REGNSKAPSSENTRAL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RAKKESTAD REGNSKAPSSENTRAL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GALBORGEN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 Steinar Galborgen, Åsbakken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930 808 415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