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54b688c22445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e32a630cef4bcb"/>
  </p:sldMasterIdLst>
  <p:sldIdLst>
    <p:sldId xmlns:r="http://schemas.openxmlformats.org/officeDocument/2006/relationships" id="256" r:id="Rd7cd357650a74af7"/>
    <p:sldId xmlns:r="http://schemas.openxmlformats.org/officeDocument/2006/relationships" id="257" r:id="R137c52516c1e4af4"/>
    <p:sldId xmlns:r="http://schemas.openxmlformats.org/officeDocument/2006/relationships" id="258" r:id="Rc047fe7183a14419"/>
    <p:sldId xmlns:r="http://schemas.openxmlformats.org/officeDocument/2006/relationships" id="259" r:id="R36ac737b8a054cb2"/>
    <p:sldId xmlns:r="http://schemas.openxmlformats.org/officeDocument/2006/relationships" id="260" r:id="R1181bfb710914c68"/>
    <p:sldId xmlns:r="http://schemas.openxmlformats.org/officeDocument/2006/relationships" id="261" r:id="R70d85e9f29f142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e32a630cef4bcb" /><Relationship Type="http://schemas.openxmlformats.org/officeDocument/2006/relationships/slide" Target="/ppt/slides/slide1.xml" Id="Rd7cd357650a74af7" /><Relationship Type="http://schemas.openxmlformats.org/officeDocument/2006/relationships/slide" Target="/ppt/slides/slide2.xml" Id="R137c52516c1e4af4" /><Relationship Type="http://schemas.openxmlformats.org/officeDocument/2006/relationships/slide" Target="/ppt/slides/slide3.xml" Id="Rc047fe7183a14419" /><Relationship Type="http://schemas.openxmlformats.org/officeDocument/2006/relationships/slide" Target="/ppt/slides/slide4.xml" Id="R36ac737b8a054cb2" /><Relationship Type="http://schemas.openxmlformats.org/officeDocument/2006/relationships/slide" Target="/ppt/slides/slide5.xml" Id="R1181bfb710914c68" /><Relationship Type="http://schemas.openxmlformats.org/officeDocument/2006/relationships/slide" Target="/ppt/slides/slide6.xml" Id="R70d85e9f29f142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30f8831704a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984183f6947fe" /><Relationship Type="http://schemas.openxmlformats.org/officeDocument/2006/relationships/theme" Target="/ppt/slideMasters/theme/theme1.xml" Id="Rd3ea3eae0e2f47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984183f6947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9bc096c4d47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2ea6e843c42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4bac2e5b441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9a8d9de5c4d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428c6440f43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ebae3ca6f4a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BELIS DESIGN OG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BELIS DESIGN OG ENTREPRENØR AS ble etablert [år] og holder til i Harøy.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−118 699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92 368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273 851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6296 Harøy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930 797 472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BELIS DESIGN OG ENTREPRENØR AS</a:t>
            </a:r>
          </a:p>
        </p:txBody>
      </p:sp>
    </p:spTree>
  </p:cSld>
  <p:clrMapOvr>
    <a:masterClrMapping xmlns:a="http://schemas.openxmlformats.org/drawingml/2006/main"/>
  </p:clrMapOvr>
</p:sld>
</file>