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ed9c4b9050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dc8e62a2c4c9e"/>
  </p:sldMasterIdLst>
  <p:sldIdLst>
    <p:sldId xmlns:r="http://schemas.openxmlformats.org/officeDocument/2006/relationships" id="256" r:id="R9d2579c230744aed"/>
    <p:sldId xmlns:r="http://schemas.openxmlformats.org/officeDocument/2006/relationships" id="257" r:id="Rc2ea7e3baff741c2"/>
    <p:sldId xmlns:r="http://schemas.openxmlformats.org/officeDocument/2006/relationships" id="258" r:id="Rb3600c0693354ee2"/>
    <p:sldId xmlns:r="http://schemas.openxmlformats.org/officeDocument/2006/relationships" id="259" r:id="Rba85421ab9fb4f16"/>
    <p:sldId xmlns:r="http://schemas.openxmlformats.org/officeDocument/2006/relationships" id="260" r:id="R6a29ee6e9ede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dc8e62a2c4c9e" /><Relationship Type="http://schemas.openxmlformats.org/officeDocument/2006/relationships/slide" Target="/ppt/slides/slide1.xml" Id="R9d2579c230744aed" /><Relationship Type="http://schemas.openxmlformats.org/officeDocument/2006/relationships/slide" Target="/ppt/slides/slide2.xml" Id="Rc2ea7e3baff741c2" /><Relationship Type="http://schemas.openxmlformats.org/officeDocument/2006/relationships/slide" Target="/ppt/slides/slide3.xml" Id="Rb3600c0693354ee2" /><Relationship Type="http://schemas.openxmlformats.org/officeDocument/2006/relationships/slide" Target="/ppt/slides/slide4.xml" Id="Rba85421ab9fb4f16" /><Relationship Type="http://schemas.openxmlformats.org/officeDocument/2006/relationships/slide" Target="/ppt/slides/slide5.xml" Id="R6a29ee6e9ede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da0c82bcf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29a4add494ad3" /><Relationship Type="http://schemas.openxmlformats.org/officeDocument/2006/relationships/theme" Target="/ppt/slideMasters/theme/theme1.xml" Id="R66f75278f524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29a4add494a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b42ba448c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b569e25fd4c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ff461bcc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879c78173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5e1a1d820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ELIAS TSCHERNUTTER ARKITEKTUR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TSCHERNUTTER ARKITEKTUR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