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05a44371a64b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35739cadfc4d1e"/>
  </p:sldMasterIdLst>
  <p:sldIdLst>
    <p:sldId xmlns:r="http://schemas.openxmlformats.org/officeDocument/2006/relationships" id="256" r:id="R273a464c13544a98"/>
    <p:sldId xmlns:r="http://schemas.openxmlformats.org/officeDocument/2006/relationships" id="257" r:id="Ra37e27b7cd914410"/>
    <p:sldId xmlns:r="http://schemas.openxmlformats.org/officeDocument/2006/relationships" id="258" r:id="R752066f6b8194e23"/>
    <p:sldId xmlns:r="http://schemas.openxmlformats.org/officeDocument/2006/relationships" id="259" r:id="Rd1a63dcf8c784f86"/>
    <p:sldId xmlns:r="http://schemas.openxmlformats.org/officeDocument/2006/relationships" id="260" r:id="R69193da962cd4d04"/>
    <p:sldId xmlns:r="http://schemas.openxmlformats.org/officeDocument/2006/relationships" id="261" r:id="Rfe4083013a3c4144"/>
    <p:sldId xmlns:r="http://schemas.openxmlformats.org/officeDocument/2006/relationships" id="262" r:id="Rdcfb9ad5982d46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5739cadfc4d1e" /><Relationship Type="http://schemas.openxmlformats.org/officeDocument/2006/relationships/slide" Target="/ppt/slides/slide1.xml" Id="R273a464c13544a98" /><Relationship Type="http://schemas.openxmlformats.org/officeDocument/2006/relationships/slide" Target="/ppt/slides/slide2.xml" Id="Ra37e27b7cd914410" /><Relationship Type="http://schemas.openxmlformats.org/officeDocument/2006/relationships/slide" Target="/ppt/slides/slide3.xml" Id="R752066f6b8194e23" /><Relationship Type="http://schemas.openxmlformats.org/officeDocument/2006/relationships/slide" Target="/ppt/slides/slide4.xml" Id="Rd1a63dcf8c784f86" /><Relationship Type="http://schemas.openxmlformats.org/officeDocument/2006/relationships/slide" Target="/ppt/slides/slide5.xml" Id="R69193da962cd4d04" /><Relationship Type="http://schemas.openxmlformats.org/officeDocument/2006/relationships/slide" Target="/ppt/slides/slide6.xml" Id="Rfe4083013a3c4144" /><Relationship Type="http://schemas.openxmlformats.org/officeDocument/2006/relationships/slide" Target="/ppt/slides/slide7.xml" Id="Rdcfb9ad5982d46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82665ace2946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d757997ab46a8" /><Relationship Type="http://schemas.openxmlformats.org/officeDocument/2006/relationships/theme" Target="/ppt/slideMasters/theme/theme1.xml" Id="R84917b8adc184a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6d757997ab46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818e561f848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587442d7d49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f6e9675f64b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c62d7058744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da799a6494c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dc8ad5c564a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18e12b3aa49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STENSETH INVEST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351 240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356 809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STENSETH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Marius Stenseth, Sagveien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930 761 729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INVEST AS</a:t>
            </a:r>
          </a:p>
        </p:txBody>
      </p:sp>
    </p:spTree>
  </p:cSld>
  <p:clrMapOvr>
    <a:masterClrMapping xmlns:a="http://schemas.openxmlformats.org/drawingml/2006/main"/>
  </p:clrMapOvr>
</p:sld>
</file>