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7955b61ce14e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d0d823494b42c5"/>
  </p:sldMasterIdLst>
  <p:sldIdLst>
    <p:sldId xmlns:r="http://schemas.openxmlformats.org/officeDocument/2006/relationships" id="256" r:id="R7f4e5caa2ae64ab0"/>
    <p:sldId xmlns:r="http://schemas.openxmlformats.org/officeDocument/2006/relationships" id="257" r:id="Ra4d844e90db1439a"/>
    <p:sldId xmlns:r="http://schemas.openxmlformats.org/officeDocument/2006/relationships" id="258" r:id="R9abcd6edcfbb4ee6"/>
    <p:sldId xmlns:r="http://schemas.openxmlformats.org/officeDocument/2006/relationships" id="259" r:id="R25a81cf74c294d3f"/>
    <p:sldId xmlns:r="http://schemas.openxmlformats.org/officeDocument/2006/relationships" id="260" r:id="R1c354b7967194cee"/>
    <p:sldId xmlns:r="http://schemas.openxmlformats.org/officeDocument/2006/relationships" id="261" r:id="Raccb879be3414ad9"/>
    <p:sldId xmlns:r="http://schemas.openxmlformats.org/officeDocument/2006/relationships" id="262" r:id="R13f401725bef46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0d823494b42c5" /><Relationship Type="http://schemas.openxmlformats.org/officeDocument/2006/relationships/slide" Target="/ppt/slides/slide1.xml" Id="R7f4e5caa2ae64ab0" /><Relationship Type="http://schemas.openxmlformats.org/officeDocument/2006/relationships/slide" Target="/ppt/slides/slide2.xml" Id="Ra4d844e90db1439a" /><Relationship Type="http://schemas.openxmlformats.org/officeDocument/2006/relationships/slide" Target="/ppt/slides/slide3.xml" Id="R9abcd6edcfbb4ee6" /><Relationship Type="http://schemas.openxmlformats.org/officeDocument/2006/relationships/slide" Target="/ppt/slides/slide4.xml" Id="R25a81cf74c294d3f" /><Relationship Type="http://schemas.openxmlformats.org/officeDocument/2006/relationships/slide" Target="/ppt/slides/slide5.xml" Id="R1c354b7967194cee" /><Relationship Type="http://schemas.openxmlformats.org/officeDocument/2006/relationships/slide" Target="/ppt/slides/slide6.xml" Id="Raccb879be3414ad9" /><Relationship Type="http://schemas.openxmlformats.org/officeDocument/2006/relationships/slide" Target="/ppt/slides/slide7.xml" Id="R13f401725bef46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c6954a180445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5ce9f667943bd" /><Relationship Type="http://schemas.openxmlformats.org/officeDocument/2006/relationships/theme" Target="/ppt/slideMasters/theme/theme1.xml" Id="R96f8c668f1d847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85ce9f667943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c3f75b99e4f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b2fce73564b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6a534141b45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5129843124a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9dc5023354d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8cde8628a49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784c81fa440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TROLL TEKO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 TEKO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 TEKO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 TEKO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 TEKO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 TEKO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−726 751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6 026 355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166 962 695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167 643 802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 TEKO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JAJOH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 TEKO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Sund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930 759 716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 TEKO HOLDING AS</a:t>
            </a:r>
          </a:p>
        </p:txBody>
      </p:sp>
    </p:spTree>
  </p:cSld>
  <p:clrMapOvr>
    <a:masterClrMapping xmlns:a="http://schemas.openxmlformats.org/drawingml/2006/main"/>
  </p:clrMapOvr>
</p:sld>
</file>