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4003850aaf4f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532f2fc6a94066"/>
  </p:sldMasterIdLst>
  <p:sldIdLst>
    <p:sldId xmlns:r="http://schemas.openxmlformats.org/officeDocument/2006/relationships" id="256" r:id="Ref90e61d205a4244"/>
    <p:sldId xmlns:r="http://schemas.openxmlformats.org/officeDocument/2006/relationships" id="257" r:id="R8ddd02c37335418f"/>
    <p:sldId xmlns:r="http://schemas.openxmlformats.org/officeDocument/2006/relationships" id="258" r:id="Ra74493a10a814f6b"/>
    <p:sldId xmlns:r="http://schemas.openxmlformats.org/officeDocument/2006/relationships" id="259" r:id="Rfe33bf1f2cb24c1d"/>
    <p:sldId xmlns:r="http://schemas.openxmlformats.org/officeDocument/2006/relationships" id="260" r:id="R73b6d7b45c354aaf"/>
    <p:sldId xmlns:r="http://schemas.openxmlformats.org/officeDocument/2006/relationships" id="261" r:id="R1e583961d2434b83"/>
    <p:sldId xmlns:r="http://schemas.openxmlformats.org/officeDocument/2006/relationships" id="262" r:id="Rba207a1eca244b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532f2fc6a94066" /><Relationship Type="http://schemas.openxmlformats.org/officeDocument/2006/relationships/slide" Target="/ppt/slides/slide1.xml" Id="Ref90e61d205a4244" /><Relationship Type="http://schemas.openxmlformats.org/officeDocument/2006/relationships/slide" Target="/ppt/slides/slide2.xml" Id="R8ddd02c37335418f" /><Relationship Type="http://schemas.openxmlformats.org/officeDocument/2006/relationships/slide" Target="/ppt/slides/slide3.xml" Id="Ra74493a10a814f6b" /><Relationship Type="http://schemas.openxmlformats.org/officeDocument/2006/relationships/slide" Target="/ppt/slides/slide4.xml" Id="Rfe33bf1f2cb24c1d" /><Relationship Type="http://schemas.openxmlformats.org/officeDocument/2006/relationships/slide" Target="/ppt/slides/slide5.xml" Id="R73b6d7b45c354aaf" /><Relationship Type="http://schemas.openxmlformats.org/officeDocument/2006/relationships/slide" Target="/ppt/slides/slide6.xml" Id="R1e583961d2434b83" /><Relationship Type="http://schemas.openxmlformats.org/officeDocument/2006/relationships/slide" Target="/ppt/slides/slide7.xml" Id="Rba207a1eca244b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f76d4424e84b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41223702cc4b75" /><Relationship Type="http://schemas.openxmlformats.org/officeDocument/2006/relationships/theme" Target="/ppt/slideMasters/theme/theme1.xml" Id="R4cc137bf859947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41223702cc4b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eccc496404b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3146ac393541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c980f4c4545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1b180f03d43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068815251f4e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d77858f8a44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b12088f2304e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MONAN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5 066 355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234 998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230 852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−72 441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2 138 862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SIMINO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Lørenveien 64D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930 758 833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MONAN AS</a:t>
            </a:r>
          </a:p>
        </p:txBody>
      </p:sp>
    </p:spTree>
  </p:cSld>
  <p:clrMapOvr>
    <a:masterClrMapping xmlns:a="http://schemas.openxmlformats.org/drawingml/2006/main"/>
  </p:clrMapOvr>
</p:sld>
</file>