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7eae5721a64f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90ee18f4c04e95"/>
  </p:sldMasterIdLst>
  <p:sldIdLst>
    <p:sldId xmlns:r="http://schemas.openxmlformats.org/officeDocument/2006/relationships" id="256" r:id="Re3ad8ad698324d25"/>
    <p:sldId xmlns:r="http://schemas.openxmlformats.org/officeDocument/2006/relationships" id="257" r:id="R79ec1fc585e84a02"/>
    <p:sldId xmlns:r="http://schemas.openxmlformats.org/officeDocument/2006/relationships" id="258" r:id="R0b66c60de3534c25"/>
    <p:sldId xmlns:r="http://schemas.openxmlformats.org/officeDocument/2006/relationships" id="259" r:id="R30a4ffd27e984d3f"/>
    <p:sldId xmlns:r="http://schemas.openxmlformats.org/officeDocument/2006/relationships" id="260" r:id="R9beac62186c74617"/>
    <p:sldId xmlns:r="http://schemas.openxmlformats.org/officeDocument/2006/relationships" id="261" r:id="R914f413a10b04228"/>
    <p:sldId xmlns:r="http://schemas.openxmlformats.org/officeDocument/2006/relationships" id="262" r:id="R553c17261bfd44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90ee18f4c04e95" /><Relationship Type="http://schemas.openxmlformats.org/officeDocument/2006/relationships/slide" Target="/ppt/slides/slide1.xml" Id="Re3ad8ad698324d25" /><Relationship Type="http://schemas.openxmlformats.org/officeDocument/2006/relationships/slide" Target="/ppt/slides/slide2.xml" Id="R79ec1fc585e84a02" /><Relationship Type="http://schemas.openxmlformats.org/officeDocument/2006/relationships/slide" Target="/ppt/slides/slide3.xml" Id="R0b66c60de3534c25" /><Relationship Type="http://schemas.openxmlformats.org/officeDocument/2006/relationships/slide" Target="/ppt/slides/slide4.xml" Id="R30a4ffd27e984d3f" /><Relationship Type="http://schemas.openxmlformats.org/officeDocument/2006/relationships/slide" Target="/ppt/slides/slide5.xml" Id="R9beac62186c74617" /><Relationship Type="http://schemas.openxmlformats.org/officeDocument/2006/relationships/slide" Target="/ppt/slides/slide6.xml" Id="R914f413a10b04228" /><Relationship Type="http://schemas.openxmlformats.org/officeDocument/2006/relationships/slide" Target="/ppt/slides/slide7.xml" Id="R553c17261bfd44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3f38bf82e143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1337e5ab04527" /><Relationship Type="http://schemas.openxmlformats.org/officeDocument/2006/relationships/theme" Target="/ppt/slideMasters/theme/theme1.xml" Id="R2e3cc86c8ef643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e1337e5ab045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d4a628dd14f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e5e9e1d3f4e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93f9459a947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1f2509a2640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f59f5a26040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6a2202b594f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0672977e14a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VIHE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VIHE HOLDING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−489 399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−600 328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132 064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8 079 297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HASKA EIENDOM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VISDOM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Bølevegen 131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3713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930 753 300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 HOLDING AS</a:t>
            </a:r>
          </a:p>
        </p:txBody>
      </p:sp>
    </p:spTree>
  </p:cSld>
  <p:clrMapOvr>
    <a:masterClrMapping xmlns:a="http://schemas.openxmlformats.org/drawingml/2006/main"/>
  </p:clrMapOvr>
</p:sld>
</file>