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532ebebca242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224396221c454b"/>
  </p:sldMasterIdLst>
  <p:sldIdLst>
    <p:sldId xmlns:r="http://schemas.openxmlformats.org/officeDocument/2006/relationships" id="256" r:id="R51161b7e2c8a4c77"/>
    <p:sldId xmlns:r="http://schemas.openxmlformats.org/officeDocument/2006/relationships" id="257" r:id="Rd81b5546468e4131"/>
    <p:sldId xmlns:r="http://schemas.openxmlformats.org/officeDocument/2006/relationships" id="258" r:id="Re8683aaa94474b26"/>
    <p:sldId xmlns:r="http://schemas.openxmlformats.org/officeDocument/2006/relationships" id="259" r:id="R4b5244caa5a7407e"/>
    <p:sldId xmlns:r="http://schemas.openxmlformats.org/officeDocument/2006/relationships" id="260" r:id="R43e9462ba06143d0"/>
    <p:sldId xmlns:r="http://schemas.openxmlformats.org/officeDocument/2006/relationships" id="261" r:id="R4d04c5df0cf5493a"/>
    <p:sldId xmlns:r="http://schemas.openxmlformats.org/officeDocument/2006/relationships" id="262" r:id="R1dc40fccc68240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224396221c454b" /><Relationship Type="http://schemas.openxmlformats.org/officeDocument/2006/relationships/slide" Target="/ppt/slides/slide1.xml" Id="R51161b7e2c8a4c77" /><Relationship Type="http://schemas.openxmlformats.org/officeDocument/2006/relationships/slide" Target="/ppt/slides/slide2.xml" Id="Rd81b5546468e4131" /><Relationship Type="http://schemas.openxmlformats.org/officeDocument/2006/relationships/slide" Target="/ppt/slides/slide3.xml" Id="Re8683aaa94474b26" /><Relationship Type="http://schemas.openxmlformats.org/officeDocument/2006/relationships/slide" Target="/ppt/slides/slide4.xml" Id="R4b5244caa5a7407e" /><Relationship Type="http://schemas.openxmlformats.org/officeDocument/2006/relationships/slide" Target="/ppt/slides/slide5.xml" Id="R43e9462ba06143d0" /><Relationship Type="http://schemas.openxmlformats.org/officeDocument/2006/relationships/slide" Target="/ppt/slides/slide6.xml" Id="R4d04c5df0cf5493a" /><Relationship Type="http://schemas.openxmlformats.org/officeDocument/2006/relationships/slide" Target="/ppt/slides/slide7.xml" Id="R1dc40fccc68240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74bca554944d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76d7729a44173" /><Relationship Type="http://schemas.openxmlformats.org/officeDocument/2006/relationships/theme" Target="/ppt/slideMasters/theme/theme1.xml" Id="R4059b7b701f94d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576d7729a441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d5f81a09640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e143d5fa64f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61a66bc6c4a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481ac5ab14a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3ded1efc548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d42d285c54a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41ef6198540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MTA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247 987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205 236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649 284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1 453 693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1 907 210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TRÆLAND AAMODT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Sjåsam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4407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930 752 525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MTA AS</a:t>
            </a:r>
          </a:p>
        </p:txBody>
      </p:sp>
    </p:spTree>
  </p:cSld>
  <p:clrMapOvr>
    <a:masterClrMapping xmlns:a="http://schemas.openxmlformats.org/drawingml/2006/main"/>
  </p:clrMapOvr>
</p:sld>
</file>