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11a2816de4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2d276996174aa5"/>
  </p:sldMasterIdLst>
  <p:sldIdLst>
    <p:sldId xmlns:r="http://schemas.openxmlformats.org/officeDocument/2006/relationships" id="256" r:id="R9b55e5f487114542"/>
    <p:sldId xmlns:r="http://schemas.openxmlformats.org/officeDocument/2006/relationships" id="257" r:id="Rfc9dd3060e3141ff"/>
    <p:sldId xmlns:r="http://schemas.openxmlformats.org/officeDocument/2006/relationships" id="258" r:id="R56232d1f96a44626"/>
    <p:sldId xmlns:r="http://schemas.openxmlformats.org/officeDocument/2006/relationships" id="259" r:id="R0f296a4c65f74b8b"/>
    <p:sldId xmlns:r="http://schemas.openxmlformats.org/officeDocument/2006/relationships" id="260" r:id="Rb9868ca6fd4f413e"/>
    <p:sldId xmlns:r="http://schemas.openxmlformats.org/officeDocument/2006/relationships" id="261" r:id="Ra00da061e4164354"/>
    <p:sldId xmlns:r="http://schemas.openxmlformats.org/officeDocument/2006/relationships" id="262" r:id="R08b19ffe2be44c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d276996174aa5" /><Relationship Type="http://schemas.openxmlformats.org/officeDocument/2006/relationships/slide" Target="/ppt/slides/slide1.xml" Id="R9b55e5f487114542" /><Relationship Type="http://schemas.openxmlformats.org/officeDocument/2006/relationships/slide" Target="/ppt/slides/slide2.xml" Id="Rfc9dd3060e3141ff" /><Relationship Type="http://schemas.openxmlformats.org/officeDocument/2006/relationships/slide" Target="/ppt/slides/slide3.xml" Id="R56232d1f96a44626" /><Relationship Type="http://schemas.openxmlformats.org/officeDocument/2006/relationships/slide" Target="/ppt/slides/slide4.xml" Id="R0f296a4c65f74b8b" /><Relationship Type="http://schemas.openxmlformats.org/officeDocument/2006/relationships/slide" Target="/ppt/slides/slide5.xml" Id="Rb9868ca6fd4f413e" /><Relationship Type="http://schemas.openxmlformats.org/officeDocument/2006/relationships/slide" Target="/ppt/slides/slide6.xml" Id="Ra00da061e4164354" /><Relationship Type="http://schemas.openxmlformats.org/officeDocument/2006/relationships/slide" Target="/ppt/slides/slide7.xml" Id="R08b19ffe2be44c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dac10aede44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34b1a9b8040df" /><Relationship Type="http://schemas.openxmlformats.org/officeDocument/2006/relationships/theme" Target="/ppt/slideMasters/theme/theme1.xml" Id="Rb45ca0f570d14b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734b1a9b80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5f59edf92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6518e0ac1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4661a4be240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a2da2269d42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ee22b1e4845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a014b750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6bc7200a7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IT-EIENDOM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IT-EIENDOM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−89 265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1 899 703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HANS ERIK BUCHHOLDT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ELLA MARIE AUSTAD  –  32,9 %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KIRSTEN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SVEIN ERIK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HANS ERIK BUCHHOLDT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01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930 748 595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IT-EIENDOM AS</a:t>
            </a:r>
          </a:p>
        </p:txBody>
      </p:sp>
    </p:spTree>
  </p:cSld>
  <p:clrMapOvr>
    <a:masterClrMapping xmlns:a="http://schemas.openxmlformats.org/drawingml/2006/main"/>
  </p:clrMapOvr>
</p:sld>
</file>