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453607c0a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9358ecf5414a19"/>
  </p:sldMasterIdLst>
  <p:sldIdLst>
    <p:sldId xmlns:r="http://schemas.openxmlformats.org/officeDocument/2006/relationships" id="256" r:id="R3bd302dc0c20460a"/>
    <p:sldId xmlns:r="http://schemas.openxmlformats.org/officeDocument/2006/relationships" id="257" r:id="Rd45d107e562d4286"/>
    <p:sldId xmlns:r="http://schemas.openxmlformats.org/officeDocument/2006/relationships" id="258" r:id="R229fef7376f8423f"/>
    <p:sldId xmlns:r="http://schemas.openxmlformats.org/officeDocument/2006/relationships" id="259" r:id="R25f55ce8769d4c96"/>
    <p:sldId xmlns:r="http://schemas.openxmlformats.org/officeDocument/2006/relationships" id="260" r:id="Re12ead1d71c24550"/>
    <p:sldId xmlns:r="http://schemas.openxmlformats.org/officeDocument/2006/relationships" id="261" r:id="Ref8213a3a7db43ab"/>
    <p:sldId xmlns:r="http://schemas.openxmlformats.org/officeDocument/2006/relationships" id="262" r:id="Rcef0216ffe1c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358ecf5414a19" /><Relationship Type="http://schemas.openxmlformats.org/officeDocument/2006/relationships/slide" Target="/ppt/slides/slide1.xml" Id="R3bd302dc0c20460a" /><Relationship Type="http://schemas.openxmlformats.org/officeDocument/2006/relationships/slide" Target="/ppt/slides/slide2.xml" Id="Rd45d107e562d4286" /><Relationship Type="http://schemas.openxmlformats.org/officeDocument/2006/relationships/slide" Target="/ppt/slides/slide3.xml" Id="R229fef7376f8423f" /><Relationship Type="http://schemas.openxmlformats.org/officeDocument/2006/relationships/slide" Target="/ppt/slides/slide4.xml" Id="R25f55ce8769d4c96" /><Relationship Type="http://schemas.openxmlformats.org/officeDocument/2006/relationships/slide" Target="/ppt/slides/slide5.xml" Id="Re12ead1d71c24550" /><Relationship Type="http://schemas.openxmlformats.org/officeDocument/2006/relationships/slide" Target="/ppt/slides/slide6.xml" Id="Ref8213a3a7db43ab" /><Relationship Type="http://schemas.openxmlformats.org/officeDocument/2006/relationships/slide" Target="/ppt/slides/slide7.xml" Id="Rcef0216ffe1c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eb6fd34b5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42595b9024f8c" /><Relationship Type="http://schemas.openxmlformats.org/officeDocument/2006/relationships/theme" Target="/ppt/slideMasters/theme/theme1.xml" Id="R2bf02e4576f6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b42595b902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ef5c52d70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492bf6bf44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5bb02b0ec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38f2f2c45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ad1fc5b444d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6734107f84b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007c18a31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