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f3ba4bd00c6484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d433b711e284f88"/>
  </p:sldMasterIdLst>
  <p:sldIdLst>
    <p:sldId xmlns:r="http://schemas.openxmlformats.org/officeDocument/2006/relationships" id="256" r:id="R996e6067bd374213"/>
    <p:sldId xmlns:r="http://schemas.openxmlformats.org/officeDocument/2006/relationships" id="257" r:id="R6d52967ffbc94a2b"/>
    <p:sldId xmlns:r="http://schemas.openxmlformats.org/officeDocument/2006/relationships" id="258" r:id="R1f81aa81e13a48d8"/>
    <p:sldId xmlns:r="http://schemas.openxmlformats.org/officeDocument/2006/relationships" id="259" r:id="R7735a4ff9bdc498b"/>
    <p:sldId xmlns:r="http://schemas.openxmlformats.org/officeDocument/2006/relationships" id="260" r:id="R67fedaf543fe4dee"/>
    <p:sldId xmlns:r="http://schemas.openxmlformats.org/officeDocument/2006/relationships" id="261" r:id="R1013672524dd41ea"/>
    <p:sldId xmlns:r="http://schemas.openxmlformats.org/officeDocument/2006/relationships" id="262" r:id="Rabf056745f6c4d0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433b711e284f88" /><Relationship Type="http://schemas.openxmlformats.org/officeDocument/2006/relationships/slide" Target="/ppt/slides/slide1.xml" Id="R996e6067bd374213" /><Relationship Type="http://schemas.openxmlformats.org/officeDocument/2006/relationships/slide" Target="/ppt/slides/slide2.xml" Id="R6d52967ffbc94a2b" /><Relationship Type="http://schemas.openxmlformats.org/officeDocument/2006/relationships/slide" Target="/ppt/slides/slide3.xml" Id="R1f81aa81e13a48d8" /><Relationship Type="http://schemas.openxmlformats.org/officeDocument/2006/relationships/slide" Target="/ppt/slides/slide4.xml" Id="R7735a4ff9bdc498b" /><Relationship Type="http://schemas.openxmlformats.org/officeDocument/2006/relationships/slide" Target="/ppt/slides/slide5.xml" Id="R67fedaf543fe4dee" /><Relationship Type="http://schemas.openxmlformats.org/officeDocument/2006/relationships/slide" Target="/ppt/slides/slide6.xml" Id="R1013672524dd41ea" /><Relationship Type="http://schemas.openxmlformats.org/officeDocument/2006/relationships/slide" Target="/ppt/slides/slide7.xml" Id="Rabf056745f6c4d0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b9e150c75247c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d5c0e4e5db4067" /><Relationship Type="http://schemas.openxmlformats.org/officeDocument/2006/relationships/theme" Target="/ppt/slideMasters/theme/theme1.xml" Id="R36d854c535684bf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dd5c0e4e5db406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0bb30dba50413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4191cd34f94a9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9bd5ad497148b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a170a651c34ff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4d6ade30b3407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14c2cbe9ca4d2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3c48259b14434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DOVRESKIFER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DOVRESKIFER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DOVRESKIFER INVEST AS ble etablert [år] og holder til i Dovre.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DOVRESKIFER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DOVRESKIFER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DOVRESKIFER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−22 502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−24 861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−47 851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70 680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DOVRESKIFER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DOVRESKIFER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DOVRESKIFER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Høyveg 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2662 Dovre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930 711 098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DOVRESKIFER INVEST AS</a:t>
            </a:r>
          </a:p>
        </p:txBody>
      </p:sp>
    </p:spTree>
  </p:cSld>
  <p:clrMapOvr>
    <a:masterClrMapping xmlns:a="http://schemas.openxmlformats.org/drawingml/2006/main"/>
  </p:clrMapOvr>
</p:sld>
</file>